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4"/>
  </p:sldMasterIdLst>
  <p:notesMasterIdLst>
    <p:notesMasterId r:id="rId6"/>
  </p:notesMasterIdLst>
  <p:sldIdLst>
    <p:sldId id="256" r:id="rId5"/>
  </p:sldIdLst>
  <p:sldSz cx="6858000" cy="9144000" type="screen4x3"/>
  <p:notesSz cx="7099300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EE6B"/>
    <a:srgbClr val="F541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2568" y="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35E5C0-78DA-4295-B3C8-9CA85606EB36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54250" y="1279525"/>
            <a:ext cx="25908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07117-BDBA-4FEF-8062-CF57EBC4617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56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C07117-BDBA-4FEF-8062-CF57EBC4617D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8715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 bwMode="white">
          <a:xfrm>
            <a:off x="0" y="7961376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-6858" y="8071104"/>
            <a:ext cx="1687068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>
          <a:xfrm>
            <a:off x="1769364" y="8058912"/>
            <a:ext cx="5088636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771650" y="5384800"/>
            <a:ext cx="4857750" cy="24384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771650" y="8066716"/>
            <a:ext cx="5029200" cy="9144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57150" y="8091599"/>
            <a:ext cx="1543050" cy="9144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564045" y="315385"/>
            <a:ext cx="4400550" cy="486833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6000750" y="304800"/>
            <a:ext cx="6286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14900" y="812801"/>
            <a:ext cx="1543050" cy="7355417"/>
          </a:xfrm>
        </p:spPr>
        <p:txBody>
          <a:bodyPr vert="eaVert"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812800"/>
            <a:ext cx="4171950" cy="7355419"/>
          </a:xfrm>
        </p:spPr>
        <p:txBody>
          <a:bodyPr vert="eaVert"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914900" y="8331204"/>
            <a:ext cx="1657350" cy="486833"/>
          </a:xfrm>
        </p:spPr>
        <p:txBody>
          <a:bodyPr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42901" y="8330944"/>
            <a:ext cx="4180112" cy="486833"/>
          </a:xfrm>
        </p:spPr>
        <p:txBody>
          <a:bodyPr/>
          <a:lstStyle/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4572239" y="0"/>
            <a:ext cx="240030" cy="9144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4606529" y="812800"/>
            <a:ext cx="171450" cy="83312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4606529" y="0"/>
            <a:ext cx="171450" cy="7112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4336654" y="263922"/>
            <a:ext cx="711200" cy="183357"/>
          </a:xfrm>
        </p:spPr>
        <p:txBody>
          <a:bodyPr/>
          <a:lstStyle/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9486" y="304800"/>
            <a:ext cx="6115050" cy="1320800"/>
          </a:xfrm>
        </p:spPr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9486" y="2133600"/>
            <a:ext cx="6115050" cy="59944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28700" y="3657601"/>
            <a:ext cx="5342335" cy="2230967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7" name="Rettangolo 6"/>
          <p:cNvSpPr/>
          <p:nvPr/>
        </p:nvSpPr>
        <p:spPr bwMode="white">
          <a:xfrm>
            <a:off x="0" y="2032000"/>
            <a:ext cx="6858000" cy="1524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2133600"/>
            <a:ext cx="971550" cy="1320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1028700" y="2133600"/>
            <a:ext cx="5829300" cy="1320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28700" y="2133600"/>
            <a:ext cx="5715000" cy="13208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2336800"/>
            <a:ext cx="971550" cy="935568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3633676" y="2119423"/>
            <a:ext cx="2914650" cy="60960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8" name="Segnaposto data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10" name="Segnaposto numero diapositiva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364067"/>
            <a:ext cx="6115050" cy="1159933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3600450" y="3251200"/>
            <a:ext cx="2914650" cy="47752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12" name="Segnaposto numero diapositiva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it-IT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/>
          </p:nvPr>
        </p:nvSpPr>
        <p:spPr>
          <a:xfrm>
            <a:off x="457200" y="2336800"/>
            <a:ext cx="2914650" cy="85344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/>
          </p:nvPr>
        </p:nvSpPr>
        <p:spPr>
          <a:xfrm>
            <a:off x="3600450" y="2336800"/>
            <a:ext cx="2914650" cy="85344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0" y="8331200"/>
            <a:ext cx="400050" cy="508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364067"/>
            <a:ext cx="6057900" cy="1159933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2336800"/>
            <a:ext cx="1200150" cy="57912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1771650" y="2336800"/>
            <a:ext cx="4800600" cy="5892800"/>
          </a:xfrm>
        </p:spPr>
        <p:txBody>
          <a:bodyPr/>
          <a:lstStyle/>
          <a:p>
            <a:pPr lvl="0" eaLnBrk="1" latinLnBrk="0" hangingPunct="1"/>
            <a:r>
              <a:rPr lang="it-IT"/>
              <a:t>Fare clic per modificare stili del testo dello schema</a:t>
            </a:r>
          </a:p>
          <a:p>
            <a:pPr lvl="1" eaLnBrk="1" latinLnBrk="0" hangingPunct="1"/>
            <a:r>
              <a:rPr lang="it-IT"/>
              <a:t>Secondo livello</a:t>
            </a:r>
          </a:p>
          <a:p>
            <a:pPr lvl="2" eaLnBrk="1" latinLnBrk="0" hangingPunct="1"/>
            <a:r>
              <a:rPr lang="it-IT"/>
              <a:t>Terzo livello</a:t>
            </a:r>
          </a:p>
          <a:p>
            <a:pPr lvl="3" eaLnBrk="1" latinLnBrk="0" hangingPunct="1"/>
            <a:r>
              <a:rPr lang="it-IT"/>
              <a:t>Quarto livello</a:t>
            </a:r>
          </a:p>
          <a:p>
            <a:pPr lvl="4" eaLnBrk="1" latinLnBrk="0" hangingPunct="1"/>
            <a:r>
              <a:rPr lang="it-IT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200150" y="7315200"/>
            <a:ext cx="5486400" cy="9144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</p:txBody>
      </p:sp>
      <p:sp>
        <p:nvSpPr>
          <p:cNvPr id="8" name="Rettangolo 7"/>
          <p:cNvSpPr/>
          <p:nvPr/>
        </p:nvSpPr>
        <p:spPr bwMode="white">
          <a:xfrm>
            <a:off x="-6858" y="6096000"/>
            <a:ext cx="6858000" cy="118262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-6858" y="6217920"/>
            <a:ext cx="1097280" cy="950976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1159002" y="6205728"/>
            <a:ext cx="5698998" cy="950976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00150" y="6197600"/>
            <a:ext cx="5486400" cy="9144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1" name="Rettangolo 10"/>
          <p:cNvSpPr/>
          <p:nvPr/>
        </p:nvSpPr>
        <p:spPr bwMode="white">
          <a:xfrm>
            <a:off x="1085850" y="0"/>
            <a:ext cx="75438" cy="915619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>
          <a:xfrm>
            <a:off x="4686300" y="8331201"/>
            <a:ext cx="2000250" cy="486833"/>
          </a:xfrm>
        </p:spPr>
        <p:txBody>
          <a:bodyPr rtlCol="0"/>
          <a:lstStyle/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13" name="Segnaposto numero diapositiva 12"/>
          <p:cNvSpPr>
            <a:spLocks noGrp="1"/>
          </p:cNvSpPr>
          <p:nvPr>
            <p:ph type="sldNum" sz="quarter" idx="11"/>
          </p:nvPr>
        </p:nvSpPr>
        <p:spPr>
          <a:xfrm>
            <a:off x="0" y="6222999"/>
            <a:ext cx="1085850" cy="884771"/>
          </a:xfrm>
        </p:spPr>
        <p:txBody>
          <a:bodyPr rtlCol="0"/>
          <a:lstStyle>
            <a:lvl1pPr>
              <a:defRPr sz="2800"/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Segnaposto piè di pagina 13"/>
          <p:cNvSpPr>
            <a:spLocks noGrp="1"/>
          </p:cNvSpPr>
          <p:nvPr>
            <p:ph type="ftr" sz="quarter" idx="12"/>
          </p:nvPr>
        </p:nvSpPr>
        <p:spPr>
          <a:xfrm>
            <a:off x="1200150" y="8330942"/>
            <a:ext cx="3429000" cy="486833"/>
          </a:xfrm>
        </p:spPr>
        <p:txBody>
          <a:bodyPr rtlCol="0"/>
          <a:lstStyle/>
          <a:p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70432" y="0"/>
            <a:ext cx="5687568" cy="6091936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/>
              <a:t>Fare clic sull'icona per inserire un'immagine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115050" cy="1320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9486" y="2133600"/>
            <a:ext cx="6115050" cy="60350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/>
              <a:t>Fare clic per modificare stili del testo dello schema</a:t>
            </a:r>
          </a:p>
          <a:p>
            <a:pPr lvl="1" eaLnBrk="1" latinLnBrk="0" hangingPunct="1"/>
            <a:r>
              <a:rPr kumimoji="0" lang="it-IT"/>
              <a:t>Secondo livello</a:t>
            </a:r>
          </a:p>
          <a:p>
            <a:pPr lvl="2" eaLnBrk="1" latinLnBrk="0" hangingPunct="1"/>
            <a:r>
              <a:rPr kumimoji="0" lang="it-IT"/>
              <a:t>Terzo livello</a:t>
            </a:r>
          </a:p>
          <a:p>
            <a:pPr lvl="3" eaLnBrk="1" latinLnBrk="0" hangingPunct="1"/>
            <a:r>
              <a:rPr kumimoji="0" lang="it-IT"/>
              <a:t>Quarto livello</a:t>
            </a:r>
          </a:p>
          <a:p>
            <a:pPr lvl="4" eaLnBrk="1" latinLnBrk="0" hangingPunct="1"/>
            <a:r>
              <a:rPr kumimoji="0" lang="it-IT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572000" y="8331201"/>
            <a:ext cx="2000250" cy="486833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B932C01-5FBB-40B2-B482-B1FD3F81F8FF}" type="datetimeFigureOut">
              <a:rPr lang="it-IT" smtClean="0"/>
              <a:t>15/09/2025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1" y="8330942"/>
            <a:ext cx="4065812" cy="486833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Rettangolo 6"/>
          <p:cNvSpPr/>
          <p:nvPr/>
        </p:nvSpPr>
        <p:spPr bwMode="white">
          <a:xfrm>
            <a:off x="0" y="1645920"/>
            <a:ext cx="6858000" cy="42672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0" y="1706880"/>
            <a:ext cx="400050" cy="3048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ttangolo 8"/>
          <p:cNvSpPr/>
          <p:nvPr/>
        </p:nvSpPr>
        <p:spPr>
          <a:xfrm>
            <a:off x="442912" y="1706880"/>
            <a:ext cx="6415088" cy="3048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696296"/>
            <a:ext cx="400050" cy="325968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CE93EF4-7CF9-42F7-B417-55679E1895D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0" y="827584"/>
            <a:ext cx="6858000" cy="926232"/>
          </a:xfrm>
          <a:solidFill>
            <a:srgbClr val="12EE6B"/>
          </a:solidFill>
        </p:spPr>
        <p:txBody>
          <a:bodyPr/>
          <a:lstStyle/>
          <a:p>
            <a:pPr algn="ctr"/>
            <a:r>
              <a:rPr lang="it-IT" b="1" u="sng" dirty="0">
                <a:solidFill>
                  <a:schemeClr val="bg1"/>
                </a:solidFill>
              </a:rPr>
              <a:t>DOTE SPORT 2025-26</a:t>
            </a: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1400" dirty="0">
                <a:solidFill>
                  <a:schemeClr val="bg1"/>
                </a:solidFill>
              </a:rPr>
              <a:t>INFO C/O SERVIZI SOCIALI 035 571026 +6 +2</a:t>
            </a:r>
          </a:p>
          <a:p>
            <a:pPr algn="ctr"/>
            <a:r>
              <a:rPr lang="it-IT" sz="1600" dirty="0">
                <a:solidFill>
                  <a:schemeClr val="bg1"/>
                </a:solidFill>
              </a:rPr>
              <a:t>I.ROTA@COMUNE..PONTERANICA.BG.IT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0" y="323528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/>
              <a:t>&gt;&gt;&gt;COMUNE DI PONTERANICA&lt;&lt;&lt;</a:t>
            </a:r>
          </a:p>
        </p:txBody>
      </p:sp>
      <p:sp>
        <p:nvSpPr>
          <p:cNvPr id="7" name="CasellaDiTesto 6"/>
          <p:cNvSpPr txBox="1"/>
          <p:nvPr/>
        </p:nvSpPr>
        <p:spPr>
          <a:xfrm>
            <a:off x="1052736" y="2051720"/>
            <a:ext cx="4824536" cy="933202"/>
          </a:xfrm>
          <a:prstGeom prst="rect">
            <a:avLst/>
          </a:prstGeom>
          <a:solidFill>
            <a:srgbClr val="F54109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b="1" dirty="0"/>
              <a:t>PROMUOVERE LA PRATICA SPORTIVA</a:t>
            </a:r>
          </a:p>
          <a:p>
            <a:pPr algn="ctr"/>
            <a:r>
              <a:rPr lang="it-IT" b="1" dirty="0"/>
              <a:t>E IL BENESSERE PSICOFISICO NEI MINORI</a:t>
            </a:r>
          </a:p>
          <a:p>
            <a:pPr algn="ctr"/>
            <a:r>
              <a:rPr lang="it-IT" b="1" dirty="0"/>
              <a:t>SOSTENENDO ECONOMICAMENTE LE FAMIGLIE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1124744" y="3203848"/>
            <a:ext cx="237626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/>
              <a:t> </a:t>
            </a:r>
            <a:r>
              <a:rPr lang="it-IT" sz="1600" dirty="0"/>
              <a:t>per famiglie residenti con minori frequentanti attività sportive di associazioni locali accreditate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124744" y="4572000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600" dirty="0"/>
              <a:t> presentazione domanda</a:t>
            </a:r>
          </a:p>
          <a:p>
            <a:r>
              <a:rPr lang="it-IT" sz="1600" dirty="0"/>
              <a:t>Entro il 15,10,2025</a:t>
            </a:r>
          </a:p>
        </p:txBody>
      </p:sp>
      <p:sp>
        <p:nvSpPr>
          <p:cNvPr id="10" name="CasellaDiTesto 9"/>
          <p:cNvSpPr txBox="1"/>
          <p:nvPr/>
        </p:nvSpPr>
        <p:spPr>
          <a:xfrm>
            <a:off x="3645024" y="3275856"/>
            <a:ext cx="22322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1600" dirty="0"/>
              <a:t> importo contributo in base a </a:t>
            </a:r>
            <a:r>
              <a:rPr lang="it-IT" sz="1600"/>
              <a:t>fascia ISEE  &lt;14.000</a:t>
            </a:r>
            <a:endParaRPr lang="it-IT" sz="1600" dirty="0"/>
          </a:p>
        </p:txBody>
      </p:sp>
      <p:sp>
        <p:nvSpPr>
          <p:cNvPr id="11" name="CasellaDiTesto 10"/>
          <p:cNvSpPr txBox="1"/>
          <p:nvPr/>
        </p:nvSpPr>
        <p:spPr>
          <a:xfrm>
            <a:off x="3645024" y="4067944"/>
            <a:ext cx="223224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/>
              <a:t> </a:t>
            </a:r>
            <a:r>
              <a:rPr lang="it-IT" sz="1600" dirty="0"/>
              <a:t>contributo versato direttamente all’associazione che gestisce l’attività sportiva frequentata</a:t>
            </a:r>
            <a:endParaRPr lang="it-IT" dirty="0"/>
          </a:p>
        </p:txBody>
      </p:sp>
      <p:sp>
        <p:nvSpPr>
          <p:cNvPr id="13" name="CasellaDiTesto 12"/>
          <p:cNvSpPr txBox="1"/>
          <p:nvPr/>
        </p:nvSpPr>
        <p:spPr>
          <a:xfrm>
            <a:off x="1340768" y="5666979"/>
            <a:ext cx="41764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rgbClr val="12EE6B"/>
                </a:solidFill>
              </a:rPr>
              <a:t>DOMANDE TRAMITE</a:t>
            </a:r>
          </a:p>
          <a:p>
            <a:pPr algn="ctr"/>
            <a:r>
              <a:rPr lang="it-IT" sz="2400" b="1" dirty="0">
                <a:solidFill>
                  <a:srgbClr val="12EE6B"/>
                </a:solidFill>
              </a:rPr>
              <a:t>SPORTELLO TELEMATICO</a:t>
            </a:r>
          </a:p>
          <a:p>
            <a:pPr algn="ctr"/>
            <a:endParaRPr lang="it-IT" sz="1600" b="1" dirty="0">
              <a:solidFill>
                <a:schemeClr val="accent2"/>
              </a:solidFill>
            </a:endParaRPr>
          </a:p>
        </p:txBody>
      </p:sp>
      <p:sp>
        <p:nvSpPr>
          <p:cNvPr id="14" name="CasellaDiTesto 13"/>
          <p:cNvSpPr txBox="1"/>
          <p:nvPr/>
        </p:nvSpPr>
        <p:spPr>
          <a:xfrm>
            <a:off x="1484784" y="6432645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/>
              <a:t>www.comune.ponteranica.bg.it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404664" y="6828979"/>
            <a:ext cx="604867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t-IT" sz="1400" i="1" u="sng" dirty="0"/>
              <a:t>ASSOCIAZIONI AD OGGI ADERENTI:</a:t>
            </a:r>
          </a:p>
          <a:p>
            <a:pPr algn="ctr"/>
            <a:r>
              <a:rPr lang="it-IT" sz="1400" dirty="0"/>
              <a:t>PATTINANDO PONTERANICA, GINNASTICA ARTISTICA, JUDO CLUB, PONTERANICA PALLAVOLO,  ASD CALCIO PONTERANICA,</a:t>
            </a:r>
          </a:p>
          <a:p>
            <a:pPr algn="ctr"/>
            <a:r>
              <a:rPr lang="it-IT" sz="1400" dirty="0"/>
              <a:t> DANZA ATTITUDE, PATTINI E PARETI</a:t>
            </a:r>
          </a:p>
        </p:txBody>
      </p:sp>
      <p:sp>
        <p:nvSpPr>
          <p:cNvPr id="16" name="Triangolo isoscele 15"/>
          <p:cNvSpPr/>
          <p:nvPr/>
        </p:nvSpPr>
        <p:spPr>
          <a:xfrm rot="10800000">
            <a:off x="5577880" y="6513945"/>
            <a:ext cx="720080" cy="576064"/>
          </a:xfrm>
          <a:prstGeom prst="triangle">
            <a:avLst/>
          </a:prstGeom>
          <a:solidFill>
            <a:srgbClr val="F5410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Triangolo isoscele 16"/>
          <p:cNvSpPr/>
          <p:nvPr/>
        </p:nvSpPr>
        <p:spPr>
          <a:xfrm rot="19334742">
            <a:off x="5762226" y="3868047"/>
            <a:ext cx="720080" cy="576064"/>
          </a:xfrm>
          <a:prstGeom prst="triangle">
            <a:avLst/>
          </a:prstGeom>
          <a:solidFill>
            <a:srgbClr val="12EE6B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18" name="Triangolo isoscele 17"/>
          <p:cNvSpPr/>
          <p:nvPr/>
        </p:nvSpPr>
        <p:spPr>
          <a:xfrm rot="16560792">
            <a:off x="224772" y="3016015"/>
            <a:ext cx="720080" cy="576064"/>
          </a:xfrm>
          <a:prstGeom prst="triangle">
            <a:avLst/>
          </a:prstGeom>
          <a:solidFill>
            <a:srgbClr val="F54109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2"/>
              </a:solidFill>
            </a:endParaRPr>
          </a:p>
        </p:txBody>
      </p:sp>
      <p:sp>
        <p:nvSpPr>
          <p:cNvPr id="19" name="Triangolo isoscele 18"/>
          <p:cNvSpPr/>
          <p:nvPr/>
        </p:nvSpPr>
        <p:spPr>
          <a:xfrm rot="13771008">
            <a:off x="771696" y="5849366"/>
            <a:ext cx="552600" cy="484149"/>
          </a:xfrm>
          <a:prstGeom prst="triangle">
            <a:avLst/>
          </a:prstGeom>
          <a:solidFill>
            <a:srgbClr val="12EE6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chemeClr val="accent2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0E7EFB15-4A6F-4277-992A-A292B9786A7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9302" y="7975590"/>
            <a:ext cx="1817695" cy="1120032"/>
          </a:xfrm>
          <a:prstGeom prst="rect">
            <a:avLst/>
          </a:prstGeom>
        </p:spPr>
      </p:pic>
      <p:pic>
        <p:nvPicPr>
          <p:cNvPr id="20" name="Immagine 19">
            <a:extLst>
              <a:ext uri="{FF2B5EF4-FFF2-40B4-BE49-F238E27FC236}">
                <a16:creationId xmlns:a16="http://schemas.microsoft.com/office/drawing/2014/main" id="{4AB54221-4C9D-4742-AF9C-A07A1273255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650" y="8146895"/>
            <a:ext cx="673282" cy="718564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Città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9FF2A71BEADC41B976E3ED98F73113" ma:contentTypeVersion="16" ma:contentTypeDescription="Create a new document." ma:contentTypeScope="" ma:versionID="891b8eae788042b8e6bcd52fdb294554">
  <xsd:schema xmlns:xsd="http://www.w3.org/2001/XMLSchema" xmlns:xs="http://www.w3.org/2001/XMLSchema" xmlns:p="http://schemas.microsoft.com/office/2006/metadata/properties" xmlns:ns3="62524e01-5346-4a4f-a52b-2d09fef240c7" xmlns:ns4="4424ddb6-4ab0-4878-93a5-a92da4f50198" targetNamespace="http://schemas.microsoft.com/office/2006/metadata/properties" ma:root="true" ma:fieldsID="cdf47f15cbdcc6465fc7876129f62279" ns3:_="" ns4:_="">
    <xsd:import namespace="62524e01-5346-4a4f-a52b-2d09fef240c7"/>
    <xsd:import namespace="4424ddb6-4ab0-4878-93a5-a92da4f5019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24e01-5346-4a4f-a52b-2d09fef240c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24ddb6-4ab0-4878-93a5-a92da4f5019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74CF5A9-364E-4A42-A269-F9BBFD7661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125F4BA-FEAD-4743-A756-187B254B71AB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62524e01-5346-4a4f-a52b-2d09fef240c7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4424ddb6-4ab0-4878-93a5-a92da4f50198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7D818852-8DAF-4CA3-9EA3-9300322A01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2524e01-5346-4a4f-a52b-2d09fef240c7"/>
    <ds:schemaRef ds:uri="4424ddb6-4ab0-4878-93a5-a92da4f501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107</TotalTime>
  <Words>126</Words>
  <Application>Microsoft Office PowerPoint</Application>
  <PresentationFormat>Presentazione su schermo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7" baseType="lpstr">
      <vt:lpstr>Arial</vt:lpstr>
      <vt:lpstr>Calibri</vt:lpstr>
      <vt:lpstr>Tw Cen MT</vt:lpstr>
      <vt:lpstr>Wingdings</vt:lpstr>
      <vt:lpstr>Wingdings 2</vt:lpstr>
      <vt:lpstr>Luna</vt:lpstr>
      <vt:lpstr>DOTE SPORT 2025-26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</dc:creator>
  <cp:lastModifiedBy>Monica Mazzoleni - Comune di Ponteranica</cp:lastModifiedBy>
  <cp:revision>21</cp:revision>
  <cp:lastPrinted>2021-09-23T11:01:33Z</cp:lastPrinted>
  <dcterms:created xsi:type="dcterms:W3CDTF">2021-09-21T13:36:34Z</dcterms:created>
  <dcterms:modified xsi:type="dcterms:W3CDTF">2025-09-15T10:38:37Z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0x010100B19FF2A71BEADC41B976E3ED98F73113</vt:lpwstr>
  </property>
</Properties>
</file>