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Parietti - Comune di Ponteranica" userId="a8e41969-9b3b-415a-884f-0962ff75a4f3" providerId="ADAL" clId="{60901891-521E-4E7E-9E63-59670CE8E337}"/>
    <pc:docChg chg="modSld">
      <pc:chgData name="Roberta Parietti - Comune di Ponteranica" userId="a8e41969-9b3b-415a-884f-0962ff75a4f3" providerId="ADAL" clId="{60901891-521E-4E7E-9E63-59670CE8E337}" dt="2025-10-17T07:58:52.874" v="21" actId="20577"/>
      <pc:docMkLst>
        <pc:docMk/>
      </pc:docMkLst>
      <pc:sldChg chg="modSp">
        <pc:chgData name="Roberta Parietti - Comune di Ponteranica" userId="a8e41969-9b3b-415a-884f-0962ff75a4f3" providerId="ADAL" clId="{60901891-521E-4E7E-9E63-59670CE8E337}" dt="2025-10-17T07:58:52.874" v="21" actId="20577"/>
        <pc:sldMkLst>
          <pc:docMk/>
          <pc:sldMk cId="1459740811" sldId="256"/>
        </pc:sldMkLst>
        <pc:spChg chg="mod">
          <ac:chgData name="Roberta Parietti - Comune di Ponteranica" userId="a8e41969-9b3b-415a-884f-0962ff75a4f3" providerId="ADAL" clId="{60901891-521E-4E7E-9E63-59670CE8E337}" dt="2025-10-17T07:58:52.874" v="21" actId="20577"/>
          <ac:spMkLst>
            <pc:docMk/>
            <pc:sldMk cId="1459740811" sldId="256"/>
            <ac:spMk id="13" creationId="{5577509E-8F47-4F5B-B47C-AA2EE6A9A0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A1A97-F229-4FCB-BF9A-059ADD210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749F6A-7616-4837-8B51-2FAA98ED4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BDA34B-1B4A-4A75-80E5-CD6CBF36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58F5B9-4B58-48D1-BF26-E6CC1382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B6DB8D-03D6-466F-9F66-D57C3CDF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17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3A2A2-76F8-4D50-A361-131FF1AE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8E5866-7646-40F4-A5D9-B973F68A2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BB3508-227D-4C74-9180-6ECFB4E5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2F2EB7-1177-42EC-9912-6CC7A5A8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CBAC69-04B3-4764-ACAB-2C6CA6CE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8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6EB829-DE1C-4F21-BB3C-F8EF3212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2EA08F-6DDA-4E70-A922-B17DEB600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767561-E8B1-411A-9A10-31BAE02C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7392F8-0295-4DBE-9A5E-F6BBFC9F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30123D-F36C-491F-925A-A7F2C69E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39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6219B-446A-4EAC-869F-2FA4F2E3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1C8556-27D0-4D96-BF37-CF8D6B80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49961C-DAA5-43EE-AB12-3CB4C8AB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6FE698-D019-4172-9F14-DE93743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0A3E2A-4D4C-49D8-82E4-8C601DDD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9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883BD-FE10-48AA-81EC-4C8C512D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2D364F-67F5-44B4-91C9-3D7EA8E96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D35517-9C21-4A54-A12D-47434A65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AE6915-6464-4B99-BB24-C70A6F5A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3EBEE9-0C04-46F6-BF19-23E20DD3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94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B4BE1D-5E2E-458F-8C39-62813347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F429D5-9E8E-4DDD-8A74-E0E69F7BF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F58061-6E66-47B6-9413-D14123E92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AC39C5-4A3B-484E-9360-9313785C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E4F4DF-A922-490F-8D04-9A803FE1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1FFBC5-12BE-4240-B32B-311A37E3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92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0E6E9-94AD-4372-AB0C-AB4D3B62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795857-E855-427F-A471-6D8379E7E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A4D372-5589-4886-B5B1-A3DE4124F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9FA23F-38AF-44A9-B287-8DFD6E281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C1D606-3B0D-445E-9B80-257285DBD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76146F-56C4-42A9-8020-45417DAE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B1F6F5-CCF4-4D17-B2D2-F2848CAF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048748-6C70-442C-872A-082CD9B4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76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008CB-0AE0-47D7-993A-ED24168B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B45F9F-9AC5-47B3-B29A-F066DF28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FE3D6F-340D-4DB6-B969-76C67D52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4EDD12-A066-4278-8BED-84110515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FA312A0-8097-4F6B-BACC-54ABC37A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EA3BAF2-4BAC-4083-AB84-8EF75AF3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C0A0D0-279A-44FE-911D-63A77FD8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17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39E89-A843-4417-BF65-28254B4C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B1EDFE-89CB-44B5-9998-7E58C320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561D9F-7C81-4F37-AAAE-D26A20508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DAE999-A58E-445C-A708-8971CD5F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443EEB-9723-4255-93EA-C10801F6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08CC04-561A-44E0-999E-7D47A595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08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14D44-6AC6-43B8-BE73-8C27ACA1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087BE2-1B2C-4C58-AC7C-4E41BA8C5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5E3C7E-F93C-4FB9-8879-BD6801509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2CB953-8226-4001-9F64-2A4FC316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EFC1F7-FD7E-4202-BAAC-CA93858D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17195C-4930-4B73-8587-4B31092A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16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B78E74-F3FC-49FD-A432-C2C2DA28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3CB61B-4043-4799-B730-0D20BF409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769D4F-2267-4866-9B4D-F507D713D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EBC3-B462-4AEC-9A3B-6F80F6A4D4B9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64C6D0-28AA-4804-B832-B5776D1CA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AD69BF-6F6F-407D-8622-A8A89749B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03EC-A276-4001-BBE6-17CA57696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70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AC27A3A-C6F4-44EE-96F5-0E1E508DA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636" y="28348"/>
            <a:ext cx="1466850" cy="14287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5E2E93-16F1-446B-B4CA-90C055E58203}"/>
              </a:ext>
            </a:extLst>
          </p:cNvPr>
          <p:cNvSpPr txBox="1"/>
          <p:nvPr/>
        </p:nvSpPr>
        <p:spPr>
          <a:xfrm>
            <a:off x="2832859" y="79243"/>
            <a:ext cx="685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OGGI VADO A SCUOLA CON LE MIE GAMBE E CON GLI AMICI..</a:t>
            </a:r>
          </a:p>
          <a:p>
            <a:pPr algn="ctr"/>
            <a:r>
              <a:rPr lang="it-IT" sz="2000" b="1" dirty="0"/>
              <a:t>Vado col </a:t>
            </a:r>
            <a:r>
              <a:rPr lang="it-IT" sz="2800" b="1" dirty="0">
                <a:latin typeface="Bodoni MT Black" panose="02070A03080606020203" pitchFamily="18" charset="0"/>
              </a:rPr>
              <a:t>PIEDIBUS</a:t>
            </a:r>
          </a:p>
        </p:txBody>
      </p:sp>
      <p:pic>
        <p:nvPicPr>
          <p:cNvPr id="7" name="Immagine 6" descr="IL">
            <a:extLst>
              <a:ext uri="{FF2B5EF4-FFF2-40B4-BE49-F238E27FC236}">
                <a16:creationId xmlns:a16="http://schemas.microsoft.com/office/drawing/2014/main" id="{8BA27547-3BD2-4D97-88C8-12D7FBB4D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2295" r="649" b="17682"/>
          <a:stretch/>
        </p:blipFill>
        <p:spPr>
          <a:xfrm>
            <a:off x="208708" y="2048146"/>
            <a:ext cx="6778888" cy="39330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Stella a 24 punte 9">
            <a:extLst>
              <a:ext uri="{FF2B5EF4-FFF2-40B4-BE49-F238E27FC236}">
                <a16:creationId xmlns:a16="http://schemas.microsoft.com/office/drawing/2014/main" id="{F9AA7006-912F-4652-B9D9-200D3C2EC6E5}"/>
              </a:ext>
            </a:extLst>
          </p:cNvPr>
          <p:cNvSpPr/>
          <p:nvPr/>
        </p:nvSpPr>
        <p:spPr>
          <a:xfrm>
            <a:off x="7070818" y="1771078"/>
            <a:ext cx="4912474" cy="4106398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46CB4B4-F53D-44E7-B271-A823FA10263E}"/>
              </a:ext>
            </a:extLst>
          </p:cNvPr>
          <p:cNvSpPr txBox="1"/>
          <p:nvPr/>
        </p:nvSpPr>
        <p:spPr>
          <a:xfrm>
            <a:off x="7737555" y="2523513"/>
            <a:ext cx="36235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- </a:t>
            </a:r>
            <a:r>
              <a:rPr lang="it-IT" sz="2000" b="1" dirty="0"/>
              <a:t>ISCRIZIONI TRAMITE SPORTELLO TELEMATICO</a:t>
            </a:r>
            <a:r>
              <a:rPr lang="it-IT" sz="2000" dirty="0"/>
              <a:t> </a:t>
            </a:r>
          </a:p>
          <a:p>
            <a:pPr marL="285750" indent="-285750" algn="ctr">
              <a:buFontTx/>
              <a:buChar char="-"/>
            </a:pPr>
            <a:r>
              <a:rPr lang="it-IT" sz="1600" dirty="0"/>
              <a:t>ADESIONE SEMPRE POSSIBILE PREVIA ISCRIZIONE</a:t>
            </a:r>
          </a:p>
          <a:p>
            <a:pPr marL="285750" indent="-285750" algn="ctr">
              <a:buFontTx/>
              <a:buChar char="-"/>
            </a:pPr>
            <a:r>
              <a:rPr lang="it-IT" sz="1600" dirty="0"/>
              <a:t>VOLONTARI AUTISTI SEMPRE BEN ACCETTI</a:t>
            </a:r>
          </a:p>
          <a:p>
            <a:pPr algn="ctr"/>
            <a:r>
              <a:rPr lang="it-IT" dirty="0"/>
              <a:t>Chiunque voglia fornire un prezioso servizio a bambine e bambini facendo nel contempo sano movimento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9F6FAB-25C8-4208-A06D-E751E5F721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319"/>
          <a:stretch/>
        </p:blipFill>
        <p:spPr>
          <a:xfrm>
            <a:off x="0" y="93663"/>
            <a:ext cx="1981200" cy="173712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F31BEA-2779-4546-BD53-342F37309D53}"/>
              </a:ext>
            </a:extLst>
          </p:cNvPr>
          <p:cNvSpPr txBox="1"/>
          <p:nvPr/>
        </p:nvSpPr>
        <p:spPr>
          <a:xfrm>
            <a:off x="1897379" y="736705"/>
            <a:ext cx="885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non costa nulla, è sicuro, ci mantiene in forma  e rispetta l’ambiente!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386969D-967C-4BF4-B0FD-2E6CC8F45E89}"/>
              </a:ext>
            </a:extLst>
          </p:cNvPr>
          <p:cNvSpPr txBox="1"/>
          <p:nvPr/>
        </p:nvSpPr>
        <p:spPr>
          <a:xfrm>
            <a:off x="107445" y="6170932"/>
            <a:ext cx="843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Per Informazioni : m.mazzoleni@comune.ponteranica.bg.it tel:035.571026 interno 6 – 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77509E-8F47-4F5B-B47C-AA2EE6A9A01E}"/>
              </a:ext>
            </a:extLst>
          </p:cNvPr>
          <p:cNvSpPr txBox="1"/>
          <p:nvPr/>
        </p:nvSpPr>
        <p:spPr>
          <a:xfrm>
            <a:off x="1727228" y="1050685"/>
            <a:ext cx="6150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Si parte </a:t>
            </a:r>
            <a:r>
              <a:rPr lang="it-IT" sz="2800" b="1" u="sng" dirty="0"/>
              <a:t>mercoledì 05 novembre</a:t>
            </a:r>
          </a:p>
          <a:p>
            <a:pPr algn="ctr"/>
            <a:r>
              <a:rPr lang="it-IT" sz="1600" b="1" u="sng" dirty="0"/>
              <a:t>Sali sul piedibus, il primo giorno facciamo COLAZIONE insieme!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917CA7-FCA6-4E06-8CA8-7F0A1AD73C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81" t="2793" r="2293" b="5835"/>
          <a:stretch/>
        </p:blipFill>
        <p:spPr>
          <a:xfrm>
            <a:off x="1537334" y="143257"/>
            <a:ext cx="720091" cy="3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40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AFA60D24D4C4C97DD9AA034F3FEA3" ma:contentTypeVersion="10" ma:contentTypeDescription="Create a new document." ma:contentTypeScope="" ma:versionID="d23fc92145025315820126e963a96512">
  <xsd:schema xmlns:xsd="http://www.w3.org/2001/XMLSchema" xmlns:xs="http://www.w3.org/2001/XMLSchema" xmlns:p="http://schemas.microsoft.com/office/2006/metadata/properties" xmlns:ns3="1ebb47c1-8016-4eda-81fd-1d069aef84f8" targetNamespace="http://schemas.microsoft.com/office/2006/metadata/properties" ma:root="true" ma:fieldsID="838934cd51214a4ed74014dae3b6dd16" ns3:_="">
    <xsd:import namespace="1ebb47c1-8016-4eda-81fd-1d069aef84f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b47c1-8016-4eda-81fd-1d069aef84f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4C69A7-19B7-440C-8148-068057B82E8A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1ebb47c1-8016-4eda-81fd-1d069aef84f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15BE00-1489-4989-9957-B1DF18155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b47c1-8016-4eda-81fd-1d069aef8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362CBE-181A-47F0-A50E-D88B043C3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99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Bodoni MT Black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Susanna Pini</dc:creator>
  <cp:lastModifiedBy>Roberta Parietti - Comune di Ponteranica</cp:lastModifiedBy>
  <cp:revision>23</cp:revision>
  <cp:lastPrinted>2019-10-05T14:04:24Z</cp:lastPrinted>
  <dcterms:created xsi:type="dcterms:W3CDTF">2019-10-05T10:00:48Z</dcterms:created>
  <dcterms:modified xsi:type="dcterms:W3CDTF">2025-10-17T07:59:03Z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0x010100FC8AFA60D24D4C4C97DD9AA034F3FEA3</vt:lpwstr>
  </property>
</Properties>
</file>