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59" r:id="rId5"/>
    <p:sldId id="262" r:id="rId6"/>
    <p:sldId id="271" r:id="rId7"/>
    <p:sldId id="263" r:id="rId8"/>
    <p:sldId id="266" r:id="rId9"/>
    <p:sldId id="272" r:id="rId10"/>
    <p:sldId id="273" r:id="rId11"/>
    <p:sldId id="268" r:id="rId12"/>
    <p:sldId id="265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Parietti" initials="RP" lastIdx="1" clrIdx="0">
    <p:extLst>
      <p:ext uri="{19B8F6BF-5375-455C-9EA6-DF929625EA0E}">
        <p15:presenceInfo xmlns:p15="http://schemas.microsoft.com/office/powerpoint/2012/main" userId="179a21553dc17fa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9CDF"/>
    <a:srgbClr val="16A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2C95B-4ECD-45BB-AC8B-CAB9BA8F84C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0644A8D-02CD-4CC9-BE2E-CECBCECC32A0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Famiglie</a:t>
          </a:r>
        </a:p>
      </dgm:t>
    </dgm:pt>
    <dgm:pt modelId="{C08A7383-3D9E-4DA1-9D1E-6F214BD4409B}" type="parTrans" cxnId="{EC57332F-4247-4A63-A87B-71C613382018}">
      <dgm:prSet/>
      <dgm:spPr/>
      <dgm:t>
        <a:bodyPr/>
        <a:lstStyle/>
        <a:p>
          <a:endParaRPr lang="it-IT"/>
        </a:p>
      </dgm:t>
    </dgm:pt>
    <dgm:pt modelId="{8D287A1C-F6CB-42D3-AC2B-21FBB6F34F20}" type="sibTrans" cxnId="{EC57332F-4247-4A63-A87B-71C613382018}">
      <dgm:prSet/>
      <dgm:spPr/>
      <dgm:t>
        <a:bodyPr/>
        <a:lstStyle/>
        <a:p>
          <a:endParaRPr lang="it-IT"/>
        </a:p>
      </dgm:t>
    </dgm:pt>
    <dgm:pt modelId="{8391890A-E692-479C-B58D-49D3E7EE6C57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Oratori</a:t>
          </a:r>
        </a:p>
      </dgm:t>
    </dgm:pt>
    <dgm:pt modelId="{609C2209-A3B3-4ABA-91B2-282C28D5D633}" type="parTrans" cxnId="{B6E50B41-71D4-490E-9A7C-6581C1761326}">
      <dgm:prSet/>
      <dgm:spPr/>
      <dgm:t>
        <a:bodyPr/>
        <a:lstStyle/>
        <a:p>
          <a:endParaRPr lang="it-IT"/>
        </a:p>
      </dgm:t>
    </dgm:pt>
    <dgm:pt modelId="{19621889-9866-48FC-B7F3-A912E1EE5828}" type="sibTrans" cxnId="{B6E50B41-71D4-490E-9A7C-6581C1761326}">
      <dgm:prSet/>
      <dgm:spPr/>
      <dgm:t>
        <a:bodyPr/>
        <a:lstStyle/>
        <a:p>
          <a:endParaRPr lang="it-IT"/>
        </a:p>
      </dgm:t>
    </dgm:pt>
    <dgm:pt modelId="{046EC31B-E28E-4394-BC88-F78658F5AD05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Amministrazione</a:t>
          </a:r>
        </a:p>
      </dgm:t>
    </dgm:pt>
    <dgm:pt modelId="{47A58A98-3BAD-42FE-83D0-D4A8CA70C6B5}" type="parTrans" cxnId="{9FCDD7F5-7B53-4E0B-8149-335A4D8F2B6D}">
      <dgm:prSet/>
      <dgm:spPr/>
      <dgm:t>
        <a:bodyPr/>
        <a:lstStyle/>
        <a:p>
          <a:endParaRPr lang="it-IT"/>
        </a:p>
      </dgm:t>
    </dgm:pt>
    <dgm:pt modelId="{C88CA913-D9A8-44B6-B989-B0D5BB327907}" type="sibTrans" cxnId="{9FCDD7F5-7B53-4E0B-8149-335A4D8F2B6D}">
      <dgm:prSet/>
      <dgm:spPr/>
      <dgm:t>
        <a:bodyPr/>
        <a:lstStyle/>
        <a:p>
          <a:endParaRPr lang="it-IT"/>
        </a:p>
      </dgm:t>
    </dgm:pt>
    <dgm:pt modelId="{A3AF9657-80A7-4096-9B5B-01E50DA6FB60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Scuole</a:t>
          </a:r>
          <a:r>
            <a:rPr lang="it-IT" sz="3100" dirty="0"/>
            <a:t> </a:t>
          </a:r>
        </a:p>
      </dgm:t>
    </dgm:pt>
    <dgm:pt modelId="{B3668AF5-5EC2-4DD3-9C4F-A1E34C688485}" type="parTrans" cxnId="{90C2F54B-CC3F-4180-BFC0-8B5A96BE9E31}">
      <dgm:prSet/>
      <dgm:spPr/>
      <dgm:t>
        <a:bodyPr/>
        <a:lstStyle/>
        <a:p>
          <a:endParaRPr lang="it-IT"/>
        </a:p>
      </dgm:t>
    </dgm:pt>
    <dgm:pt modelId="{FD164E80-CA1C-45E4-827A-C0312B2091D9}" type="sibTrans" cxnId="{90C2F54B-CC3F-4180-BFC0-8B5A96BE9E31}">
      <dgm:prSet/>
      <dgm:spPr/>
      <dgm:t>
        <a:bodyPr/>
        <a:lstStyle/>
        <a:p>
          <a:endParaRPr lang="it-IT"/>
        </a:p>
      </dgm:t>
    </dgm:pt>
    <dgm:pt modelId="{A6D15F44-CB68-4A7D-9405-90B81BB2D811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Associazioni</a:t>
          </a:r>
        </a:p>
      </dgm:t>
    </dgm:pt>
    <dgm:pt modelId="{DCD3E067-CC62-4C9A-9E45-585C032B9B7A}" type="parTrans" cxnId="{7FDF7B2C-E7D5-4EA1-9FA2-6DB1E7F2FCC0}">
      <dgm:prSet/>
      <dgm:spPr/>
      <dgm:t>
        <a:bodyPr/>
        <a:lstStyle/>
        <a:p>
          <a:endParaRPr lang="it-IT"/>
        </a:p>
      </dgm:t>
    </dgm:pt>
    <dgm:pt modelId="{F1FE3CB1-C1FA-438A-8523-0F8434B487E5}" type="sibTrans" cxnId="{7FDF7B2C-E7D5-4EA1-9FA2-6DB1E7F2FCC0}">
      <dgm:prSet/>
      <dgm:spPr/>
      <dgm:t>
        <a:bodyPr/>
        <a:lstStyle/>
        <a:p>
          <a:endParaRPr lang="it-IT"/>
        </a:p>
      </dgm:t>
    </dgm:pt>
    <dgm:pt modelId="{3312EED7-7755-4B70-ADEE-BEFF00F880D8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Agenzie territoriali</a:t>
          </a:r>
        </a:p>
      </dgm:t>
    </dgm:pt>
    <dgm:pt modelId="{A17945BF-B55F-49B1-84ED-6E3DACCA9AD8}" type="parTrans" cxnId="{E840E614-BE45-46C1-9AF9-F74BDB309C3B}">
      <dgm:prSet/>
      <dgm:spPr/>
      <dgm:t>
        <a:bodyPr/>
        <a:lstStyle/>
        <a:p>
          <a:endParaRPr lang="it-IT"/>
        </a:p>
      </dgm:t>
    </dgm:pt>
    <dgm:pt modelId="{B9269437-7002-4A84-894B-BF482467A4DC}" type="sibTrans" cxnId="{E840E614-BE45-46C1-9AF9-F74BDB309C3B}">
      <dgm:prSet/>
      <dgm:spPr/>
      <dgm:t>
        <a:bodyPr/>
        <a:lstStyle/>
        <a:p>
          <a:endParaRPr lang="it-IT"/>
        </a:p>
      </dgm:t>
    </dgm:pt>
    <dgm:pt modelId="{3CE59FC3-85AD-404D-B869-E931DE506635}" type="pres">
      <dgm:prSet presAssocID="{ABA2C95B-4ECD-45BB-AC8B-CAB9BA8F84C4}" presName="Name0" presStyleCnt="0">
        <dgm:presLayoutVars>
          <dgm:dir/>
          <dgm:resizeHandles val="exact"/>
        </dgm:presLayoutVars>
      </dgm:prSet>
      <dgm:spPr/>
    </dgm:pt>
    <dgm:pt modelId="{872ECA69-A678-4279-A669-90D4C42D7163}" type="pres">
      <dgm:prSet presAssocID="{ABA2C95B-4ECD-45BB-AC8B-CAB9BA8F84C4}" presName="cycle" presStyleCnt="0"/>
      <dgm:spPr/>
    </dgm:pt>
    <dgm:pt modelId="{F916932B-01BE-431F-AD2C-E1F8071E0534}" type="pres">
      <dgm:prSet presAssocID="{E0644A8D-02CD-4CC9-BE2E-CECBCECC32A0}" presName="nodeFirstNode" presStyleLbl="node1" presStyleIdx="0" presStyleCnt="6">
        <dgm:presLayoutVars>
          <dgm:bulletEnabled val="1"/>
        </dgm:presLayoutVars>
      </dgm:prSet>
      <dgm:spPr/>
    </dgm:pt>
    <dgm:pt modelId="{2021D7E7-7F58-472B-BDDC-BC307F5A204F}" type="pres">
      <dgm:prSet presAssocID="{8D287A1C-F6CB-42D3-AC2B-21FBB6F34F20}" presName="sibTransFirstNode" presStyleLbl="bgShp" presStyleIdx="0" presStyleCnt="1"/>
      <dgm:spPr/>
    </dgm:pt>
    <dgm:pt modelId="{B9E889B5-F6A1-4605-A9AE-0B1DC2DE4372}" type="pres">
      <dgm:prSet presAssocID="{8391890A-E692-479C-B58D-49D3E7EE6C57}" presName="nodeFollowingNodes" presStyleLbl="node1" presStyleIdx="1" presStyleCnt="6">
        <dgm:presLayoutVars>
          <dgm:bulletEnabled val="1"/>
        </dgm:presLayoutVars>
      </dgm:prSet>
      <dgm:spPr/>
    </dgm:pt>
    <dgm:pt modelId="{FC2F50EA-8642-4F14-ABB2-30B35C78EFF2}" type="pres">
      <dgm:prSet presAssocID="{046EC31B-E28E-4394-BC88-F78658F5AD05}" presName="nodeFollowingNodes" presStyleLbl="node1" presStyleIdx="2" presStyleCnt="6" custScaleX="132674" custScaleY="106616" custRadScaleRad="103713" custRadScaleInc="-16003">
        <dgm:presLayoutVars>
          <dgm:bulletEnabled val="1"/>
        </dgm:presLayoutVars>
      </dgm:prSet>
      <dgm:spPr/>
    </dgm:pt>
    <dgm:pt modelId="{DBB5C842-4A07-48EB-A27A-2B9978AC879D}" type="pres">
      <dgm:prSet presAssocID="{A3AF9657-80A7-4096-9B5B-01E50DA6FB60}" presName="nodeFollowingNodes" presStyleLbl="node1" presStyleIdx="3" presStyleCnt="6">
        <dgm:presLayoutVars>
          <dgm:bulletEnabled val="1"/>
        </dgm:presLayoutVars>
      </dgm:prSet>
      <dgm:spPr/>
    </dgm:pt>
    <dgm:pt modelId="{CE9D5718-BBF9-40E0-B4B5-BFBBEAFFA8FD}" type="pres">
      <dgm:prSet presAssocID="{A6D15F44-CB68-4A7D-9405-90B81BB2D811}" presName="nodeFollowingNodes" presStyleLbl="node1" presStyleIdx="4" presStyleCnt="6" custRadScaleRad="102388" custRadScaleInc="21772">
        <dgm:presLayoutVars>
          <dgm:bulletEnabled val="1"/>
        </dgm:presLayoutVars>
      </dgm:prSet>
      <dgm:spPr/>
    </dgm:pt>
    <dgm:pt modelId="{D8123017-F580-4696-B8C6-7653E77DBEDD}" type="pres">
      <dgm:prSet presAssocID="{3312EED7-7755-4B70-ADEE-BEFF00F880D8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90516D0B-C682-4BAE-B2A3-3CFC1433D2DD}" type="presOf" srcId="{ABA2C95B-4ECD-45BB-AC8B-CAB9BA8F84C4}" destId="{3CE59FC3-85AD-404D-B869-E931DE506635}" srcOrd="0" destOrd="0" presId="urn:microsoft.com/office/officeart/2005/8/layout/cycle3"/>
    <dgm:cxn modelId="{9D9F5211-B7AA-48C2-9318-800C1C83BDC3}" type="presOf" srcId="{E0644A8D-02CD-4CC9-BE2E-CECBCECC32A0}" destId="{F916932B-01BE-431F-AD2C-E1F8071E0534}" srcOrd="0" destOrd="0" presId="urn:microsoft.com/office/officeart/2005/8/layout/cycle3"/>
    <dgm:cxn modelId="{E840E614-BE45-46C1-9AF9-F74BDB309C3B}" srcId="{ABA2C95B-4ECD-45BB-AC8B-CAB9BA8F84C4}" destId="{3312EED7-7755-4B70-ADEE-BEFF00F880D8}" srcOrd="5" destOrd="0" parTransId="{A17945BF-B55F-49B1-84ED-6E3DACCA9AD8}" sibTransId="{B9269437-7002-4A84-894B-BF482467A4DC}"/>
    <dgm:cxn modelId="{7348EC15-AED5-461B-BB3D-B86279727965}" type="presOf" srcId="{8D287A1C-F6CB-42D3-AC2B-21FBB6F34F20}" destId="{2021D7E7-7F58-472B-BDDC-BC307F5A204F}" srcOrd="0" destOrd="0" presId="urn:microsoft.com/office/officeart/2005/8/layout/cycle3"/>
    <dgm:cxn modelId="{ABFBD727-6179-428D-863F-2677891EFDD7}" type="presOf" srcId="{3312EED7-7755-4B70-ADEE-BEFF00F880D8}" destId="{D8123017-F580-4696-B8C6-7653E77DBEDD}" srcOrd="0" destOrd="0" presId="urn:microsoft.com/office/officeart/2005/8/layout/cycle3"/>
    <dgm:cxn modelId="{7FDF7B2C-E7D5-4EA1-9FA2-6DB1E7F2FCC0}" srcId="{ABA2C95B-4ECD-45BB-AC8B-CAB9BA8F84C4}" destId="{A6D15F44-CB68-4A7D-9405-90B81BB2D811}" srcOrd="4" destOrd="0" parTransId="{DCD3E067-CC62-4C9A-9E45-585C032B9B7A}" sibTransId="{F1FE3CB1-C1FA-438A-8523-0F8434B487E5}"/>
    <dgm:cxn modelId="{EC57332F-4247-4A63-A87B-71C613382018}" srcId="{ABA2C95B-4ECD-45BB-AC8B-CAB9BA8F84C4}" destId="{E0644A8D-02CD-4CC9-BE2E-CECBCECC32A0}" srcOrd="0" destOrd="0" parTransId="{C08A7383-3D9E-4DA1-9D1E-6F214BD4409B}" sibTransId="{8D287A1C-F6CB-42D3-AC2B-21FBB6F34F20}"/>
    <dgm:cxn modelId="{B6E50B41-71D4-490E-9A7C-6581C1761326}" srcId="{ABA2C95B-4ECD-45BB-AC8B-CAB9BA8F84C4}" destId="{8391890A-E692-479C-B58D-49D3E7EE6C57}" srcOrd="1" destOrd="0" parTransId="{609C2209-A3B3-4ABA-91B2-282C28D5D633}" sibTransId="{19621889-9866-48FC-B7F3-A912E1EE5828}"/>
    <dgm:cxn modelId="{90C2F54B-CC3F-4180-BFC0-8B5A96BE9E31}" srcId="{ABA2C95B-4ECD-45BB-AC8B-CAB9BA8F84C4}" destId="{A3AF9657-80A7-4096-9B5B-01E50DA6FB60}" srcOrd="3" destOrd="0" parTransId="{B3668AF5-5EC2-4DD3-9C4F-A1E34C688485}" sibTransId="{FD164E80-CA1C-45E4-827A-C0312B2091D9}"/>
    <dgm:cxn modelId="{A046D688-6E23-4A44-9E8E-0B0ACBC8FC75}" type="presOf" srcId="{A3AF9657-80A7-4096-9B5B-01E50DA6FB60}" destId="{DBB5C842-4A07-48EB-A27A-2B9978AC879D}" srcOrd="0" destOrd="0" presId="urn:microsoft.com/office/officeart/2005/8/layout/cycle3"/>
    <dgm:cxn modelId="{A2407E90-515C-4A1B-AF79-64BAA41F5096}" type="presOf" srcId="{046EC31B-E28E-4394-BC88-F78658F5AD05}" destId="{FC2F50EA-8642-4F14-ABB2-30B35C78EFF2}" srcOrd="0" destOrd="0" presId="urn:microsoft.com/office/officeart/2005/8/layout/cycle3"/>
    <dgm:cxn modelId="{AEE577A6-C414-466B-B4AC-3A298981568F}" type="presOf" srcId="{8391890A-E692-479C-B58D-49D3E7EE6C57}" destId="{B9E889B5-F6A1-4605-A9AE-0B1DC2DE4372}" srcOrd="0" destOrd="0" presId="urn:microsoft.com/office/officeart/2005/8/layout/cycle3"/>
    <dgm:cxn modelId="{9D1D72BB-41EB-4EFE-B07B-486D4213E99C}" type="presOf" srcId="{A6D15F44-CB68-4A7D-9405-90B81BB2D811}" destId="{CE9D5718-BBF9-40E0-B4B5-BFBBEAFFA8FD}" srcOrd="0" destOrd="0" presId="urn:microsoft.com/office/officeart/2005/8/layout/cycle3"/>
    <dgm:cxn modelId="{9FCDD7F5-7B53-4E0B-8149-335A4D8F2B6D}" srcId="{ABA2C95B-4ECD-45BB-AC8B-CAB9BA8F84C4}" destId="{046EC31B-E28E-4394-BC88-F78658F5AD05}" srcOrd="2" destOrd="0" parTransId="{47A58A98-3BAD-42FE-83D0-D4A8CA70C6B5}" sibTransId="{C88CA913-D9A8-44B6-B989-B0D5BB327907}"/>
    <dgm:cxn modelId="{464E69A8-F4D3-40DD-98E7-434043E351AC}" type="presParOf" srcId="{3CE59FC3-85AD-404D-B869-E931DE506635}" destId="{872ECA69-A678-4279-A669-90D4C42D7163}" srcOrd="0" destOrd="0" presId="urn:microsoft.com/office/officeart/2005/8/layout/cycle3"/>
    <dgm:cxn modelId="{3E46AFEF-42FC-4249-8B46-817797CA952F}" type="presParOf" srcId="{872ECA69-A678-4279-A669-90D4C42D7163}" destId="{F916932B-01BE-431F-AD2C-E1F8071E0534}" srcOrd="0" destOrd="0" presId="urn:microsoft.com/office/officeart/2005/8/layout/cycle3"/>
    <dgm:cxn modelId="{AA4BB21F-9163-4433-94D7-BF182A6A4FEC}" type="presParOf" srcId="{872ECA69-A678-4279-A669-90D4C42D7163}" destId="{2021D7E7-7F58-472B-BDDC-BC307F5A204F}" srcOrd="1" destOrd="0" presId="urn:microsoft.com/office/officeart/2005/8/layout/cycle3"/>
    <dgm:cxn modelId="{07D7C2CA-652C-4559-8A11-89775BFA7017}" type="presParOf" srcId="{872ECA69-A678-4279-A669-90D4C42D7163}" destId="{B9E889B5-F6A1-4605-A9AE-0B1DC2DE4372}" srcOrd="2" destOrd="0" presId="urn:microsoft.com/office/officeart/2005/8/layout/cycle3"/>
    <dgm:cxn modelId="{3A2E1F96-FBFC-4E83-B092-E49FA5A65384}" type="presParOf" srcId="{872ECA69-A678-4279-A669-90D4C42D7163}" destId="{FC2F50EA-8642-4F14-ABB2-30B35C78EFF2}" srcOrd="3" destOrd="0" presId="urn:microsoft.com/office/officeart/2005/8/layout/cycle3"/>
    <dgm:cxn modelId="{6C0687F8-BBC7-40CA-A771-F23875F43ED1}" type="presParOf" srcId="{872ECA69-A678-4279-A669-90D4C42D7163}" destId="{DBB5C842-4A07-48EB-A27A-2B9978AC879D}" srcOrd="4" destOrd="0" presId="urn:microsoft.com/office/officeart/2005/8/layout/cycle3"/>
    <dgm:cxn modelId="{4B8B179C-15C1-405F-9F7A-61F14BE91C95}" type="presParOf" srcId="{872ECA69-A678-4279-A669-90D4C42D7163}" destId="{CE9D5718-BBF9-40E0-B4B5-BFBBEAFFA8FD}" srcOrd="5" destOrd="0" presId="urn:microsoft.com/office/officeart/2005/8/layout/cycle3"/>
    <dgm:cxn modelId="{D7928E23-A14D-447C-9E01-7643879EFB9D}" type="presParOf" srcId="{872ECA69-A678-4279-A669-90D4C42D7163}" destId="{D8123017-F580-4696-B8C6-7653E77DBEDD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63E032-6096-4CDA-8B40-43AC2E5C0DEA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7696C1D-3107-46FE-B4C1-D30D3CB4AD36}">
      <dgm:prSet phldrT="[Testo]" custT="1"/>
      <dgm:spPr>
        <a:solidFill>
          <a:srgbClr val="FFC000">
            <a:alpha val="49804"/>
          </a:srgbClr>
        </a:solidFill>
      </dgm:spPr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PROGRAMMAZIONE CONDIVISA</a:t>
          </a:r>
        </a:p>
      </dgm:t>
    </dgm:pt>
    <dgm:pt modelId="{1F27CF3D-A61F-49B2-82AA-14458791FB5D}" type="parTrans" cxnId="{9DFBBDB3-7511-4A7B-B431-8047AC352A84}">
      <dgm:prSet/>
      <dgm:spPr/>
      <dgm:t>
        <a:bodyPr/>
        <a:lstStyle/>
        <a:p>
          <a:endParaRPr lang="it-IT"/>
        </a:p>
      </dgm:t>
    </dgm:pt>
    <dgm:pt modelId="{4040FF19-C5EB-4905-97F2-F5BD0AFD8DBC}" type="sibTrans" cxnId="{9DFBBDB3-7511-4A7B-B431-8047AC352A84}">
      <dgm:prSet/>
      <dgm:spPr/>
      <dgm:t>
        <a:bodyPr/>
        <a:lstStyle/>
        <a:p>
          <a:endParaRPr lang="it-IT"/>
        </a:p>
      </dgm:t>
    </dgm:pt>
    <dgm:pt modelId="{DB7657A1-19B6-4717-946F-93512E57C0F2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SCUOLE INFANZIA</a:t>
          </a:r>
        </a:p>
      </dgm:t>
    </dgm:pt>
    <dgm:pt modelId="{C2C71733-A984-4E96-AAB5-C216A83F5495}" type="parTrans" cxnId="{710B142C-3737-4AAB-9843-2C9283607A01}">
      <dgm:prSet/>
      <dgm:spPr/>
      <dgm:t>
        <a:bodyPr/>
        <a:lstStyle/>
        <a:p>
          <a:endParaRPr lang="it-IT"/>
        </a:p>
      </dgm:t>
    </dgm:pt>
    <dgm:pt modelId="{E2E02F74-79AE-4859-8799-F94A728F64BD}" type="sibTrans" cxnId="{710B142C-3737-4AAB-9843-2C9283607A01}">
      <dgm:prSet/>
      <dgm:spPr/>
      <dgm:t>
        <a:bodyPr/>
        <a:lstStyle/>
        <a:p>
          <a:endParaRPr lang="it-IT"/>
        </a:p>
      </dgm:t>
    </dgm:pt>
    <dgm:pt modelId="{B64AACB9-5ADA-47D6-AE3B-FF9BA6BAEC3A}">
      <dgm:prSet phldrT="[Testo]" custT="1"/>
      <dgm:spPr/>
      <dgm:t>
        <a:bodyPr/>
        <a:lstStyle/>
        <a:p>
          <a:r>
            <a:rPr lang="it-IT" sz="1600" b="1" kern="1200" dirty="0">
              <a:solidFill>
                <a:srgbClr val="002060"/>
              </a:solidFill>
              <a:latin typeface="Trebuchet MS" panose="020B0603020202020204"/>
              <a:ea typeface="+mn-ea"/>
              <a:cs typeface="+mn-cs"/>
            </a:rPr>
            <a:t>TAGESMUTTER STEFANIA</a:t>
          </a:r>
        </a:p>
      </dgm:t>
    </dgm:pt>
    <dgm:pt modelId="{0A9A4D43-38CE-4F23-BDAC-96A6065AC769}" type="parTrans" cxnId="{9848048C-3E87-4A9E-BB2E-2BB6612DDA75}">
      <dgm:prSet/>
      <dgm:spPr/>
      <dgm:t>
        <a:bodyPr/>
        <a:lstStyle/>
        <a:p>
          <a:endParaRPr lang="it-IT"/>
        </a:p>
      </dgm:t>
    </dgm:pt>
    <dgm:pt modelId="{A992D730-BA6C-405D-A48A-27F5DE56DDF5}" type="sibTrans" cxnId="{9848048C-3E87-4A9E-BB2E-2BB6612DDA75}">
      <dgm:prSet/>
      <dgm:spPr/>
      <dgm:t>
        <a:bodyPr/>
        <a:lstStyle/>
        <a:p>
          <a:endParaRPr lang="it-IT"/>
        </a:p>
      </dgm:t>
    </dgm:pt>
    <dgm:pt modelId="{55F5F9A2-AD7E-462A-800B-395C1EF03195}">
      <dgm:prSet phldrT="[Testo]" custT="1"/>
      <dgm:spPr/>
      <dgm:t>
        <a:bodyPr/>
        <a:lstStyle/>
        <a:p>
          <a:r>
            <a:rPr lang="it-IT" sz="1600" b="1" kern="1200" dirty="0">
              <a:solidFill>
                <a:srgbClr val="002060"/>
              </a:solidFill>
              <a:latin typeface="Trebuchet MS" panose="020B0603020202020204"/>
              <a:ea typeface="+mn-ea"/>
              <a:cs typeface="+mn-cs"/>
            </a:rPr>
            <a:t>POLO INFANZIA </a:t>
          </a:r>
        </a:p>
      </dgm:t>
    </dgm:pt>
    <dgm:pt modelId="{EB9FF34A-8BB8-40F6-B56E-175C60BC1A38}" type="parTrans" cxnId="{D3EE14DD-8E28-4786-9071-C6B1BF7DAF04}">
      <dgm:prSet/>
      <dgm:spPr/>
      <dgm:t>
        <a:bodyPr/>
        <a:lstStyle/>
        <a:p>
          <a:endParaRPr lang="it-IT"/>
        </a:p>
      </dgm:t>
    </dgm:pt>
    <dgm:pt modelId="{7B8C1007-D5F1-4A0E-AED0-52B3A92C508A}" type="sibTrans" cxnId="{D3EE14DD-8E28-4786-9071-C6B1BF7DAF04}">
      <dgm:prSet/>
      <dgm:spPr/>
      <dgm:t>
        <a:bodyPr/>
        <a:lstStyle/>
        <a:p>
          <a:endParaRPr lang="it-IT"/>
        </a:p>
      </dgm:t>
    </dgm:pt>
    <dgm:pt modelId="{D20FC895-915B-4F1B-A5C2-8E27163731CC}">
      <dgm:prSet phldrT="[Testo]" custT="1"/>
      <dgm:spPr/>
      <dgm:t>
        <a:bodyPr/>
        <a:lstStyle/>
        <a:p>
          <a:r>
            <a:rPr lang="it-IT" sz="1600" b="1" dirty="0">
              <a:solidFill>
                <a:srgbClr val="002060"/>
              </a:solidFill>
            </a:rPr>
            <a:t>AMMINISTRAZIONE COMUNALE</a:t>
          </a:r>
        </a:p>
      </dgm:t>
    </dgm:pt>
    <dgm:pt modelId="{58608F19-7ED5-40D5-A73D-DBE888618FF6}" type="sibTrans" cxnId="{F9F89076-95F6-42CE-8E1E-8F0BBE21AB04}">
      <dgm:prSet/>
      <dgm:spPr/>
      <dgm:t>
        <a:bodyPr/>
        <a:lstStyle/>
        <a:p>
          <a:endParaRPr lang="it-IT"/>
        </a:p>
      </dgm:t>
    </dgm:pt>
    <dgm:pt modelId="{6493904B-2D95-44DD-8208-C67AA0A4709D}" type="parTrans" cxnId="{F9F89076-95F6-42CE-8E1E-8F0BBE21AB04}">
      <dgm:prSet/>
      <dgm:spPr/>
      <dgm:t>
        <a:bodyPr/>
        <a:lstStyle/>
        <a:p>
          <a:endParaRPr lang="it-IT"/>
        </a:p>
      </dgm:t>
    </dgm:pt>
    <dgm:pt modelId="{A3EFDA84-9DA4-42EA-B454-0584FEBB17E8}" type="pres">
      <dgm:prSet presAssocID="{8663E032-6096-4CDA-8B40-43AC2E5C0DEA}" presName="composite" presStyleCnt="0">
        <dgm:presLayoutVars>
          <dgm:chMax val="1"/>
          <dgm:dir/>
          <dgm:resizeHandles val="exact"/>
        </dgm:presLayoutVars>
      </dgm:prSet>
      <dgm:spPr/>
    </dgm:pt>
    <dgm:pt modelId="{CEB81B01-6BBC-4BE8-941D-2150A7307BB4}" type="pres">
      <dgm:prSet presAssocID="{8663E032-6096-4CDA-8B40-43AC2E5C0DEA}" presName="radial" presStyleCnt="0">
        <dgm:presLayoutVars>
          <dgm:animLvl val="ctr"/>
        </dgm:presLayoutVars>
      </dgm:prSet>
      <dgm:spPr/>
    </dgm:pt>
    <dgm:pt modelId="{6868E92C-D3DC-4641-B64F-1C414D7AD2D8}" type="pres">
      <dgm:prSet presAssocID="{A7696C1D-3107-46FE-B4C1-D30D3CB4AD36}" presName="centerShape" presStyleLbl="vennNode1" presStyleIdx="0" presStyleCnt="5" custScaleX="107292" custScaleY="100013" custLinFactNeighborX="303" custLinFactNeighborY="992"/>
      <dgm:spPr/>
    </dgm:pt>
    <dgm:pt modelId="{C6B1F094-D37C-4CCE-8F27-07DE384300C3}" type="pres">
      <dgm:prSet presAssocID="{DB7657A1-19B6-4717-946F-93512E57C0F2}" presName="node" presStyleLbl="vennNode1" presStyleIdx="1" presStyleCnt="5" custScaleX="145898" custScaleY="128616" custRadScaleRad="103077" custRadScaleInc="-1873">
        <dgm:presLayoutVars>
          <dgm:bulletEnabled val="1"/>
        </dgm:presLayoutVars>
      </dgm:prSet>
      <dgm:spPr/>
    </dgm:pt>
    <dgm:pt modelId="{82520AF4-DE3F-4097-8D7A-BC9EF57B10AB}" type="pres">
      <dgm:prSet presAssocID="{B64AACB9-5ADA-47D6-AE3B-FF9BA6BAEC3A}" presName="node" presStyleLbl="vennNode1" presStyleIdx="2" presStyleCnt="5" custScaleX="168599" custScaleY="121108" custRadScaleRad="128587" custRadScaleInc="-1201">
        <dgm:presLayoutVars>
          <dgm:bulletEnabled val="1"/>
        </dgm:presLayoutVars>
      </dgm:prSet>
      <dgm:spPr/>
    </dgm:pt>
    <dgm:pt modelId="{C9570366-CE76-4474-9459-9E77C7F039FE}" type="pres">
      <dgm:prSet presAssocID="{D20FC895-915B-4F1B-A5C2-8E27163731CC}" presName="node" presStyleLbl="vennNode1" presStyleIdx="3" presStyleCnt="5" custScaleX="211423" custScaleY="126011" custRadScaleRad="81212" custRadScaleInc="-951">
        <dgm:presLayoutVars>
          <dgm:bulletEnabled val="1"/>
        </dgm:presLayoutVars>
      </dgm:prSet>
      <dgm:spPr/>
    </dgm:pt>
    <dgm:pt modelId="{E916BBA4-72C9-4C0C-AF74-5D62EE4BED1B}" type="pres">
      <dgm:prSet presAssocID="{55F5F9A2-AD7E-462A-800B-395C1EF03195}" presName="node" presStyleLbl="vennNode1" presStyleIdx="4" presStyleCnt="5" custScaleX="135939" custScaleY="121140" custRadScaleRad="115019" custRadScaleInc="-13">
        <dgm:presLayoutVars>
          <dgm:bulletEnabled val="1"/>
        </dgm:presLayoutVars>
      </dgm:prSet>
      <dgm:spPr/>
    </dgm:pt>
  </dgm:ptLst>
  <dgm:cxnLst>
    <dgm:cxn modelId="{DBADF62B-AD1D-4A3C-BEA6-D57CA86B3F87}" type="presOf" srcId="{8663E032-6096-4CDA-8B40-43AC2E5C0DEA}" destId="{A3EFDA84-9DA4-42EA-B454-0584FEBB17E8}" srcOrd="0" destOrd="0" presId="urn:microsoft.com/office/officeart/2005/8/layout/radial3"/>
    <dgm:cxn modelId="{710B142C-3737-4AAB-9843-2C9283607A01}" srcId="{A7696C1D-3107-46FE-B4C1-D30D3CB4AD36}" destId="{DB7657A1-19B6-4717-946F-93512E57C0F2}" srcOrd="0" destOrd="0" parTransId="{C2C71733-A984-4E96-AAB5-C216A83F5495}" sibTransId="{E2E02F74-79AE-4859-8799-F94A728F64BD}"/>
    <dgm:cxn modelId="{F0490762-1016-430D-B3C8-11E1BCF84A81}" type="presOf" srcId="{DB7657A1-19B6-4717-946F-93512E57C0F2}" destId="{C6B1F094-D37C-4CCE-8F27-07DE384300C3}" srcOrd="0" destOrd="0" presId="urn:microsoft.com/office/officeart/2005/8/layout/radial3"/>
    <dgm:cxn modelId="{5113CF46-09B8-4F57-8924-55C9570DC00C}" type="presOf" srcId="{55F5F9A2-AD7E-462A-800B-395C1EF03195}" destId="{E916BBA4-72C9-4C0C-AF74-5D62EE4BED1B}" srcOrd="0" destOrd="0" presId="urn:microsoft.com/office/officeart/2005/8/layout/radial3"/>
    <dgm:cxn modelId="{F9F89076-95F6-42CE-8E1E-8F0BBE21AB04}" srcId="{A7696C1D-3107-46FE-B4C1-D30D3CB4AD36}" destId="{D20FC895-915B-4F1B-A5C2-8E27163731CC}" srcOrd="2" destOrd="0" parTransId="{6493904B-2D95-44DD-8208-C67AA0A4709D}" sibTransId="{58608F19-7ED5-40D5-A73D-DBE888618FF6}"/>
    <dgm:cxn modelId="{9848048C-3E87-4A9E-BB2E-2BB6612DDA75}" srcId="{A7696C1D-3107-46FE-B4C1-D30D3CB4AD36}" destId="{B64AACB9-5ADA-47D6-AE3B-FF9BA6BAEC3A}" srcOrd="1" destOrd="0" parTransId="{0A9A4D43-38CE-4F23-BDAC-96A6065AC769}" sibTransId="{A992D730-BA6C-405D-A48A-27F5DE56DDF5}"/>
    <dgm:cxn modelId="{5A1622A2-8C82-446B-8684-16D58DB3C7A0}" type="presOf" srcId="{B64AACB9-5ADA-47D6-AE3B-FF9BA6BAEC3A}" destId="{82520AF4-DE3F-4097-8D7A-BC9EF57B10AB}" srcOrd="0" destOrd="0" presId="urn:microsoft.com/office/officeart/2005/8/layout/radial3"/>
    <dgm:cxn modelId="{9DFBBDB3-7511-4A7B-B431-8047AC352A84}" srcId="{8663E032-6096-4CDA-8B40-43AC2E5C0DEA}" destId="{A7696C1D-3107-46FE-B4C1-D30D3CB4AD36}" srcOrd="0" destOrd="0" parTransId="{1F27CF3D-A61F-49B2-82AA-14458791FB5D}" sibTransId="{4040FF19-C5EB-4905-97F2-F5BD0AFD8DBC}"/>
    <dgm:cxn modelId="{D33B8BC6-1668-486F-85BB-DAF60B60C1B6}" type="presOf" srcId="{D20FC895-915B-4F1B-A5C2-8E27163731CC}" destId="{C9570366-CE76-4474-9459-9E77C7F039FE}" srcOrd="0" destOrd="0" presId="urn:microsoft.com/office/officeart/2005/8/layout/radial3"/>
    <dgm:cxn modelId="{1E92DBD9-C32B-4D7A-BDF3-37A3C19B379B}" type="presOf" srcId="{A7696C1D-3107-46FE-B4C1-D30D3CB4AD36}" destId="{6868E92C-D3DC-4641-B64F-1C414D7AD2D8}" srcOrd="0" destOrd="0" presId="urn:microsoft.com/office/officeart/2005/8/layout/radial3"/>
    <dgm:cxn modelId="{D3EE14DD-8E28-4786-9071-C6B1BF7DAF04}" srcId="{A7696C1D-3107-46FE-B4C1-D30D3CB4AD36}" destId="{55F5F9A2-AD7E-462A-800B-395C1EF03195}" srcOrd="3" destOrd="0" parTransId="{EB9FF34A-8BB8-40F6-B56E-175C60BC1A38}" sibTransId="{7B8C1007-D5F1-4A0E-AED0-52B3A92C508A}"/>
    <dgm:cxn modelId="{CF1D7D71-1FB9-4141-8788-3D0B5D6E721E}" type="presParOf" srcId="{A3EFDA84-9DA4-42EA-B454-0584FEBB17E8}" destId="{CEB81B01-6BBC-4BE8-941D-2150A7307BB4}" srcOrd="0" destOrd="0" presId="urn:microsoft.com/office/officeart/2005/8/layout/radial3"/>
    <dgm:cxn modelId="{4FDC0938-7CCF-462D-A268-0C982C84C6B2}" type="presParOf" srcId="{CEB81B01-6BBC-4BE8-941D-2150A7307BB4}" destId="{6868E92C-D3DC-4641-B64F-1C414D7AD2D8}" srcOrd="0" destOrd="0" presId="urn:microsoft.com/office/officeart/2005/8/layout/radial3"/>
    <dgm:cxn modelId="{88EF3C22-F7DF-404F-BBF1-CF7C9DE6A62A}" type="presParOf" srcId="{CEB81B01-6BBC-4BE8-941D-2150A7307BB4}" destId="{C6B1F094-D37C-4CCE-8F27-07DE384300C3}" srcOrd="1" destOrd="0" presId="urn:microsoft.com/office/officeart/2005/8/layout/radial3"/>
    <dgm:cxn modelId="{A63C6CEC-E3CA-41D2-865A-8EE59D08DD7D}" type="presParOf" srcId="{CEB81B01-6BBC-4BE8-941D-2150A7307BB4}" destId="{82520AF4-DE3F-4097-8D7A-BC9EF57B10AB}" srcOrd="2" destOrd="0" presId="urn:microsoft.com/office/officeart/2005/8/layout/radial3"/>
    <dgm:cxn modelId="{F84AF193-6F4A-4A18-A4CB-851EBCCCEEF1}" type="presParOf" srcId="{CEB81B01-6BBC-4BE8-941D-2150A7307BB4}" destId="{C9570366-CE76-4474-9459-9E77C7F039FE}" srcOrd="3" destOrd="0" presId="urn:microsoft.com/office/officeart/2005/8/layout/radial3"/>
    <dgm:cxn modelId="{93715FBF-7A44-4D2D-9433-32D37FC21930}" type="presParOf" srcId="{CEB81B01-6BBC-4BE8-941D-2150A7307BB4}" destId="{E916BBA4-72C9-4C0C-AF74-5D62EE4BED1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EF8A65-DF65-469B-85E2-245603A460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15AC499-E451-4997-81C2-B87E08C0A0D5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PIEDIBUS</a:t>
          </a:r>
        </a:p>
      </dgm:t>
    </dgm:pt>
    <dgm:pt modelId="{270688D8-7817-4351-ABA5-0D9146EC4863}" type="parTrans" cxnId="{74743769-6953-4309-AFF0-B8E7103AA924}">
      <dgm:prSet/>
      <dgm:spPr/>
      <dgm:t>
        <a:bodyPr/>
        <a:lstStyle/>
        <a:p>
          <a:endParaRPr lang="it-IT"/>
        </a:p>
      </dgm:t>
    </dgm:pt>
    <dgm:pt modelId="{DC934C18-CA30-457A-8D56-E85E25016C2A}" type="sibTrans" cxnId="{74743769-6953-4309-AFF0-B8E7103AA924}">
      <dgm:prSet/>
      <dgm:spPr/>
      <dgm:t>
        <a:bodyPr/>
        <a:lstStyle/>
        <a:p>
          <a:endParaRPr lang="it-IT"/>
        </a:p>
      </dgm:t>
    </dgm:pt>
    <dgm:pt modelId="{AD7E6851-1075-4977-A02D-44332BE7104E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TRASPORTO</a:t>
          </a:r>
        </a:p>
      </dgm:t>
    </dgm:pt>
    <dgm:pt modelId="{1403CCAE-9AF2-4182-B68C-27DE71BC058A}" type="parTrans" cxnId="{8A87DF8B-764A-41C4-9055-C358B92ABC40}">
      <dgm:prSet/>
      <dgm:spPr/>
      <dgm:t>
        <a:bodyPr/>
        <a:lstStyle/>
        <a:p>
          <a:endParaRPr lang="it-IT"/>
        </a:p>
      </dgm:t>
    </dgm:pt>
    <dgm:pt modelId="{35356D95-3BF9-489E-BEE9-CF21486BE869}" type="sibTrans" cxnId="{8A87DF8B-764A-41C4-9055-C358B92ABC40}">
      <dgm:prSet/>
      <dgm:spPr/>
      <dgm:t>
        <a:bodyPr/>
        <a:lstStyle/>
        <a:p>
          <a:endParaRPr lang="it-IT"/>
        </a:p>
      </dgm:t>
    </dgm:pt>
    <dgm:pt modelId="{06741EB9-6AC7-4D88-AD0E-E5C064A9100C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PRE-SCUOLA E SORVEGLIANZA ALUNNI</a:t>
          </a:r>
        </a:p>
      </dgm:t>
    </dgm:pt>
    <dgm:pt modelId="{2C003061-694E-412A-92F6-264666310230}" type="parTrans" cxnId="{26F6D9E8-E42D-4AA6-A297-00D99DE43F9A}">
      <dgm:prSet/>
      <dgm:spPr/>
      <dgm:t>
        <a:bodyPr/>
        <a:lstStyle/>
        <a:p>
          <a:endParaRPr lang="it-IT"/>
        </a:p>
      </dgm:t>
    </dgm:pt>
    <dgm:pt modelId="{A61437D4-D932-4A97-A2FF-468171EEEA8A}" type="sibTrans" cxnId="{26F6D9E8-E42D-4AA6-A297-00D99DE43F9A}">
      <dgm:prSet/>
      <dgm:spPr/>
      <dgm:t>
        <a:bodyPr/>
        <a:lstStyle/>
        <a:p>
          <a:endParaRPr lang="it-IT"/>
        </a:p>
      </dgm:t>
    </dgm:pt>
    <dgm:pt modelId="{74737019-162B-449D-9ED5-D659D96B19DD}" type="pres">
      <dgm:prSet presAssocID="{D9EF8A65-DF65-469B-85E2-245603A460A9}" presName="linearFlow" presStyleCnt="0">
        <dgm:presLayoutVars>
          <dgm:dir/>
          <dgm:resizeHandles val="exact"/>
        </dgm:presLayoutVars>
      </dgm:prSet>
      <dgm:spPr/>
    </dgm:pt>
    <dgm:pt modelId="{AB23ECA4-DF91-4EF7-895B-F5CA2FDB9CD1}" type="pres">
      <dgm:prSet presAssocID="{115AC499-E451-4997-81C2-B87E08C0A0D5}" presName="composite" presStyleCnt="0"/>
      <dgm:spPr/>
    </dgm:pt>
    <dgm:pt modelId="{ECC990A6-1D11-40D5-AA0D-0A66A0EE244A}" type="pres">
      <dgm:prSet presAssocID="{115AC499-E451-4997-81C2-B87E08C0A0D5}" presName="imgShp" presStyleLbl="fgImgPlace1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933CF0F6-122A-4E89-AC06-B5764655A370}" type="pres">
      <dgm:prSet presAssocID="{115AC499-E451-4997-81C2-B87E08C0A0D5}" presName="txShp" presStyleLbl="node1" presStyleIdx="0" presStyleCnt="3">
        <dgm:presLayoutVars>
          <dgm:bulletEnabled val="1"/>
        </dgm:presLayoutVars>
      </dgm:prSet>
      <dgm:spPr/>
    </dgm:pt>
    <dgm:pt modelId="{ACFC5D10-F64A-4C2B-ADB3-F99FA1DE5F10}" type="pres">
      <dgm:prSet presAssocID="{DC934C18-CA30-457A-8D56-E85E25016C2A}" presName="spacing" presStyleCnt="0"/>
      <dgm:spPr/>
    </dgm:pt>
    <dgm:pt modelId="{34A1A537-676B-4879-9A29-96A147D664E2}" type="pres">
      <dgm:prSet presAssocID="{AD7E6851-1075-4977-A02D-44332BE7104E}" presName="composite" presStyleCnt="0"/>
      <dgm:spPr/>
    </dgm:pt>
    <dgm:pt modelId="{1A5667CC-DA0D-4CF1-8173-7AC873BF08F5}" type="pres">
      <dgm:prSet presAssocID="{AD7E6851-1075-4977-A02D-44332BE7104E}" presName="imgShp" presStyleLbl="fgImgPlace1" presStyleIdx="1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7311D11A-3C9C-454B-8DBB-8E937EBCCCE1}" type="pres">
      <dgm:prSet presAssocID="{AD7E6851-1075-4977-A02D-44332BE7104E}" presName="txShp" presStyleLbl="node1" presStyleIdx="1" presStyleCnt="3">
        <dgm:presLayoutVars>
          <dgm:bulletEnabled val="1"/>
        </dgm:presLayoutVars>
      </dgm:prSet>
      <dgm:spPr/>
    </dgm:pt>
    <dgm:pt modelId="{41A1C287-C78D-4E86-A6A1-1C1D6F291A51}" type="pres">
      <dgm:prSet presAssocID="{35356D95-3BF9-489E-BEE9-CF21486BE869}" presName="spacing" presStyleCnt="0"/>
      <dgm:spPr/>
    </dgm:pt>
    <dgm:pt modelId="{4611AC71-80B9-47DB-A312-F49D35D38A9B}" type="pres">
      <dgm:prSet presAssocID="{06741EB9-6AC7-4D88-AD0E-E5C064A9100C}" presName="composite" presStyleCnt="0"/>
      <dgm:spPr/>
    </dgm:pt>
    <dgm:pt modelId="{864CF9CA-05CE-4830-95AF-DEF76F2805D5}" type="pres">
      <dgm:prSet presAssocID="{06741EB9-6AC7-4D88-AD0E-E5C064A9100C}" presName="imgShp" presStyleLbl="fgImgPlace1" presStyleIdx="2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FD587EF-2517-4D33-A518-9657E12B35A2}" type="pres">
      <dgm:prSet presAssocID="{06741EB9-6AC7-4D88-AD0E-E5C064A9100C}" presName="txShp" presStyleLbl="node1" presStyleIdx="2" presStyleCnt="3">
        <dgm:presLayoutVars>
          <dgm:bulletEnabled val="1"/>
        </dgm:presLayoutVars>
      </dgm:prSet>
      <dgm:spPr/>
    </dgm:pt>
  </dgm:ptLst>
  <dgm:cxnLst>
    <dgm:cxn modelId="{DC25D603-8AEB-44F2-828D-1DE98DDD1D6C}" type="presOf" srcId="{115AC499-E451-4997-81C2-B87E08C0A0D5}" destId="{933CF0F6-122A-4E89-AC06-B5764655A370}" srcOrd="0" destOrd="0" presId="urn:microsoft.com/office/officeart/2005/8/layout/vList3"/>
    <dgm:cxn modelId="{833B5C16-16EE-40A2-9C60-8BF524912AF9}" type="presOf" srcId="{06741EB9-6AC7-4D88-AD0E-E5C064A9100C}" destId="{EFD587EF-2517-4D33-A518-9657E12B35A2}" srcOrd="0" destOrd="0" presId="urn:microsoft.com/office/officeart/2005/8/layout/vList3"/>
    <dgm:cxn modelId="{1A40641F-2C90-48AB-8A84-F30995C1821A}" type="presOf" srcId="{D9EF8A65-DF65-469B-85E2-245603A460A9}" destId="{74737019-162B-449D-9ED5-D659D96B19DD}" srcOrd="0" destOrd="0" presId="urn:microsoft.com/office/officeart/2005/8/layout/vList3"/>
    <dgm:cxn modelId="{74743769-6953-4309-AFF0-B8E7103AA924}" srcId="{D9EF8A65-DF65-469B-85E2-245603A460A9}" destId="{115AC499-E451-4997-81C2-B87E08C0A0D5}" srcOrd="0" destOrd="0" parTransId="{270688D8-7817-4351-ABA5-0D9146EC4863}" sibTransId="{DC934C18-CA30-457A-8D56-E85E25016C2A}"/>
    <dgm:cxn modelId="{8A87DF8B-764A-41C4-9055-C358B92ABC40}" srcId="{D9EF8A65-DF65-469B-85E2-245603A460A9}" destId="{AD7E6851-1075-4977-A02D-44332BE7104E}" srcOrd="1" destOrd="0" parTransId="{1403CCAE-9AF2-4182-B68C-27DE71BC058A}" sibTransId="{35356D95-3BF9-489E-BEE9-CF21486BE869}"/>
    <dgm:cxn modelId="{CF8898A2-5993-4E4C-8876-CE62A55C3EA8}" type="presOf" srcId="{AD7E6851-1075-4977-A02D-44332BE7104E}" destId="{7311D11A-3C9C-454B-8DBB-8E937EBCCCE1}" srcOrd="0" destOrd="0" presId="urn:microsoft.com/office/officeart/2005/8/layout/vList3"/>
    <dgm:cxn modelId="{26F6D9E8-E42D-4AA6-A297-00D99DE43F9A}" srcId="{D9EF8A65-DF65-469B-85E2-245603A460A9}" destId="{06741EB9-6AC7-4D88-AD0E-E5C064A9100C}" srcOrd="2" destOrd="0" parTransId="{2C003061-694E-412A-92F6-264666310230}" sibTransId="{A61437D4-D932-4A97-A2FF-468171EEEA8A}"/>
    <dgm:cxn modelId="{3F7F5C09-7ED7-470A-9E47-3EEB30C1C3C5}" type="presParOf" srcId="{74737019-162B-449D-9ED5-D659D96B19DD}" destId="{AB23ECA4-DF91-4EF7-895B-F5CA2FDB9CD1}" srcOrd="0" destOrd="0" presId="urn:microsoft.com/office/officeart/2005/8/layout/vList3"/>
    <dgm:cxn modelId="{5FFB1BA0-35F4-4D3E-832C-B0B903EBC877}" type="presParOf" srcId="{AB23ECA4-DF91-4EF7-895B-F5CA2FDB9CD1}" destId="{ECC990A6-1D11-40D5-AA0D-0A66A0EE244A}" srcOrd="0" destOrd="0" presId="urn:microsoft.com/office/officeart/2005/8/layout/vList3"/>
    <dgm:cxn modelId="{49958BA6-314B-422C-B769-ED9F9C8B4A11}" type="presParOf" srcId="{AB23ECA4-DF91-4EF7-895B-F5CA2FDB9CD1}" destId="{933CF0F6-122A-4E89-AC06-B5764655A370}" srcOrd="1" destOrd="0" presId="urn:microsoft.com/office/officeart/2005/8/layout/vList3"/>
    <dgm:cxn modelId="{8CDB66EF-9BA2-42FE-98D7-664A46DE3ACF}" type="presParOf" srcId="{74737019-162B-449D-9ED5-D659D96B19DD}" destId="{ACFC5D10-F64A-4C2B-ADB3-F99FA1DE5F10}" srcOrd="1" destOrd="0" presId="urn:microsoft.com/office/officeart/2005/8/layout/vList3"/>
    <dgm:cxn modelId="{193AED5F-BC71-4076-BB8B-88CF378E830A}" type="presParOf" srcId="{74737019-162B-449D-9ED5-D659D96B19DD}" destId="{34A1A537-676B-4879-9A29-96A147D664E2}" srcOrd="2" destOrd="0" presId="urn:microsoft.com/office/officeart/2005/8/layout/vList3"/>
    <dgm:cxn modelId="{1F24350F-8603-426C-A5BE-C6ACC90B1A8F}" type="presParOf" srcId="{34A1A537-676B-4879-9A29-96A147D664E2}" destId="{1A5667CC-DA0D-4CF1-8173-7AC873BF08F5}" srcOrd="0" destOrd="0" presId="urn:microsoft.com/office/officeart/2005/8/layout/vList3"/>
    <dgm:cxn modelId="{FF17ED74-B5C4-492B-9D22-4EAEEA4B0996}" type="presParOf" srcId="{34A1A537-676B-4879-9A29-96A147D664E2}" destId="{7311D11A-3C9C-454B-8DBB-8E937EBCCCE1}" srcOrd="1" destOrd="0" presId="urn:microsoft.com/office/officeart/2005/8/layout/vList3"/>
    <dgm:cxn modelId="{5DAE4F09-B98A-4C06-BDD2-169CB6D1F328}" type="presParOf" srcId="{74737019-162B-449D-9ED5-D659D96B19DD}" destId="{41A1C287-C78D-4E86-A6A1-1C1D6F291A51}" srcOrd="3" destOrd="0" presId="urn:microsoft.com/office/officeart/2005/8/layout/vList3"/>
    <dgm:cxn modelId="{88E2BCAD-5934-460A-BB03-2104E283DFEA}" type="presParOf" srcId="{74737019-162B-449D-9ED5-D659D96B19DD}" destId="{4611AC71-80B9-47DB-A312-F49D35D38A9B}" srcOrd="4" destOrd="0" presId="urn:microsoft.com/office/officeart/2005/8/layout/vList3"/>
    <dgm:cxn modelId="{C9D7CE8A-72D8-4671-9D98-9E725D49571F}" type="presParOf" srcId="{4611AC71-80B9-47DB-A312-F49D35D38A9B}" destId="{864CF9CA-05CE-4830-95AF-DEF76F2805D5}" srcOrd="0" destOrd="0" presId="urn:microsoft.com/office/officeart/2005/8/layout/vList3"/>
    <dgm:cxn modelId="{19B3EA69-EE81-4BB4-A822-96C50DBB75A5}" type="presParOf" srcId="{4611AC71-80B9-47DB-A312-F49D35D38A9B}" destId="{EFD587EF-2517-4D33-A518-9657E12B35A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EF8A65-DF65-469B-85E2-245603A460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15AC499-E451-4997-81C2-B87E08C0A0D5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MENSA</a:t>
          </a:r>
        </a:p>
      </dgm:t>
    </dgm:pt>
    <dgm:pt modelId="{270688D8-7817-4351-ABA5-0D9146EC4863}" type="parTrans" cxnId="{74743769-6953-4309-AFF0-B8E7103AA924}">
      <dgm:prSet/>
      <dgm:spPr/>
      <dgm:t>
        <a:bodyPr/>
        <a:lstStyle/>
        <a:p>
          <a:endParaRPr lang="it-IT"/>
        </a:p>
      </dgm:t>
    </dgm:pt>
    <dgm:pt modelId="{DC934C18-CA30-457A-8D56-E85E25016C2A}" type="sibTrans" cxnId="{74743769-6953-4309-AFF0-B8E7103AA924}">
      <dgm:prSet/>
      <dgm:spPr/>
      <dgm:t>
        <a:bodyPr/>
        <a:lstStyle/>
        <a:p>
          <a:endParaRPr lang="it-IT"/>
        </a:p>
      </dgm:t>
    </dgm:pt>
    <dgm:pt modelId="{AD7E6851-1075-4977-A02D-44332BE7104E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CORSI DI EDUCAZIONE STRADALE</a:t>
          </a:r>
        </a:p>
      </dgm:t>
    </dgm:pt>
    <dgm:pt modelId="{1403CCAE-9AF2-4182-B68C-27DE71BC058A}" type="parTrans" cxnId="{8A87DF8B-764A-41C4-9055-C358B92ABC40}">
      <dgm:prSet/>
      <dgm:spPr/>
      <dgm:t>
        <a:bodyPr/>
        <a:lstStyle/>
        <a:p>
          <a:endParaRPr lang="it-IT"/>
        </a:p>
      </dgm:t>
    </dgm:pt>
    <dgm:pt modelId="{35356D95-3BF9-489E-BEE9-CF21486BE869}" type="sibTrans" cxnId="{8A87DF8B-764A-41C4-9055-C358B92ABC40}">
      <dgm:prSet/>
      <dgm:spPr/>
      <dgm:t>
        <a:bodyPr/>
        <a:lstStyle/>
        <a:p>
          <a:endParaRPr lang="it-IT"/>
        </a:p>
      </dgm:t>
    </dgm:pt>
    <dgm:pt modelId="{06741EB9-6AC7-4D88-AD0E-E5C064A9100C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SPAZIO COMPITI</a:t>
          </a:r>
        </a:p>
      </dgm:t>
    </dgm:pt>
    <dgm:pt modelId="{2C003061-694E-412A-92F6-264666310230}" type="parTrans" cxnId="{26F6D9E8-E42D-4AA6-A297-00D99DE43F9A}">
      <dgm:prSet/>
      <dgm:spPr/>
      <dgm:t>
        <a:bodyPr/>
        <a:lstStyle/>
        <a:p>
          <a:endParaRPr lang="it-IT"/>
        </a:p>
      </dgm:t>
    </dgm:pt>
    <dgm:pt modelId="{A61437D4-D932-4A97-A2FF-468171EEEA8A}" type="sibTrans" cxnId="{26F6D9E8-E42D-4AA6-A297-00D99DE43F9A}">
      <dgm:prSet/>
      <dgm:spPr/>
      <dgm:t>
        <a:bodyPr/>
        <a:lstStyle/>
        <a:p>
          <a:endParaRPr lang="it-IT"/>
        </a:p>
      </dgm:t>
    </dgm:pt>
    <dgm:pt modelId="{74737019-162B-449D-9ED5-D659D96B19DD}" type="pres">
      <dgm:prSet presAssocID="{D9EF8A65-DF65-469B-85E2-245603A460A9}" presName="linearFlow" presStyleCnt="0">
        <dgm:presLayoutVars>
          <dgm:dir/>
          <dgm:resizeHandles val="exact"/>
        </dgm:presLayoutVars>
      </dgm:prSet>
      <dgm:spPr/>
    </dgm:pt>
    <dgm:pt modelId="{AB23ECA4-DF91-4EF7-895B-F5CA2FDB9CD1}" type="pres">
      <dgm:prSet presAssocID="{115AC499-E451-4997-81C2-B87E08C0A0D5}" presName="composite" presStyleCnt="0"/>
      <dgm:spPr/>
    </dgm:pt>
    <dgm:pt modelId="{ECC990A6-1D11-40D5-AA0D-0A66A0EE244A}" type="pres">
      <dgm:prSet presAssocID="{115AC499-E451-4997-81C2-B87E08C0A0D5}" presName="imgShp" presStyleLbl="fgImgPlace1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933CF0F6-122A-4E89-AC06-B5764655A370}" type="pres">
      <dgm:prSet presAssocID="{115AC499-E451-4997-81C2-B87E08C0A0D5}" presName="txShp" presStyleLbl="node1" presStyleIdx="0" presStyleCnt="3">
        <dgm:presLayoutVars>
          <dgm:bulletEnabled val="1"/>
        </dgm:presLayoutVars>
      </dgm:prSet>
      <dgm:spPr/>
    </dgm:pt>
    <dgm:pt modelId="{ACFC5D10-F64A-4C2B-ADB3-F99FA1DE5F10}" type="pres">
      <dgm:prSet presAssocID="{DC934C18-CA30-457A-8D56-E85E25016C2A}" presName="spacing" presStyleCnt="0"/>
      <dgm:spPr/>
    </dgm:pt>
    <dgm:pt modelId="{34A1A537-676B-4879-9A29-96A147D664E2}" type="pres">
      <dgm:prSet presAssocID="{AD7E6851-1075-4977-A02D-44332BE7104E}" presName="composite" presStyleCnt="0"/>
      <dgm:spPr/>
    </dgm:pt>
    <dgm:pt modelId="{1A5667CC-DA0D-4CF1-8173-7AC873BF08F5}" type="pres">
      <dgm:prSet presAssocID="{AD7E6851-1075-4977-A02D-44332BE7104E}" presName="imgShp" presStyleLbl="fgImgPlace1" presStyleIdx="1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7311D11A-3C9C-454B-8DBB-8E937EBCCCE1}" type="pres">
      <dgm:prSet presAssocID="{AD7E6851-1075-4977-A02D-44332BE7104E}" presName="txShp" presStyleLbl="node1" presStyleIdx="1" presStyleCnt="3">
        <dgm:presLayoutVars>
          <dgm:bulletEnabled val="1"/>
        </dgm:presLayoutVars>
      </dgm:prSet>
      <dgm:spPr/>
    </dgm:pt>
    <dgm:pt modelId="{41A1C287-C78D-4E86-A6A1-1C1D6F291A51}" type="pres">
      <dgm:prSet presAssocID="{35356D95-3BF9-489E-BEE9-CF21486BE869}" presName="spacing" presStyleCnt="0"/>
      <dgm:spPr/>
    </dgm:pt>
    <dgm:pt modelId="{4611AC71-80B9-47DB-A312-F49D35D38A9B}" type="pres">
      <dgm:prSet presAssocID="{06741EB9-6AC7-4D88-AD0E-E5C064A9100C}" presName="composite" presStyleCnt="0"/>
      <dgm:spPr/>
    </dgm:pt>
    <dgm:pt modelId="{864CF9CA-05CE-4830-95AF-DEF76F2805D5}" type="pres">
      <dgm:prSet presAssocID="{06741EB9-6AC7-4D88-AD0E-E5C064A9100C}" presName="imgShp" presStyleLbl="fgImgPlace1" presStyleIdx="2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FD587EF-2517-4D33-A518-9657E12B35A2}" type="pres">
      <dgm:prSet presAssocID="{06741EB9-6AC7-4D88-AD0E-E5C064A9100C}" presName="txShp" presStyleLbl="node1" presStyleIdx="2" presStyleCnt="3">
        <dgm:presLayoutVars>
          <dgm:bulletEnabled val="1"/>
        </dgm:presLayoutVars>
      </dgm:prSet>
      <dgm:spPr/>
    </dgm:pt>
  </dgm:ptLst>
  <dgm:cxnLst>
    <dgm:cxn modelId="{DC25D603-8AEB-44F2-828D-1DE98DDD1D6C}" type="presOf" srcId="{115AC499-E451-4997-81C2-B87E08C0A0D5}" destId="{933CF0F6-122A-4E89-AC06-B5764655A370}" srcOrd="0" destOrd="0" presId="urn:microsoft.com/office/officeart/2005/8/layout/vList3"/>
    <dgm:cxn modelId="{833B5C16-16EE-40A2-9C60-8BF524912AF9}" type="presOf" srcId="{06741EB9-6AC7-4D88-AD0E-E5C064A9100C}" destId="{EFD587EF-2517-4D33-A518-9657E12B35A2}" srcOrd="0" destOrd="0" presId="urn:microsoft.com/office/officeart/2005/8/layout/vList3"/>
    <dgm:cxn modelId="{1A40641F-2C90-48AB-8A84-F30995C1821A}" type="presOf" srcId="{D9EF8A65-DF65-469B-85E2-245603A460A9}" destId="{74737019-162B-449D-9ED5-D659D96B19DD}" srcOrd="0" destOrd="0" presId="urn:microsoft.com/office/officeart/2005/8/layout/vList3"/>
    <dgm:cxn modelId="{74743769-6953-4309-AFF0-B8E7103AA924}" srcId="{D9EF8A65-DF65-469B-85E2-245603A460A9}" destId="{115AC499-E451-4997-81C2-B87E08C0A0D5}" srcOrd="0" destOrd="0" parTransId="{270688D8-7817-4351-ABA5-0D9146EC4863}" sibTransId="{DC934C18-CA30-457A-8D56-E85E25016C2A}"/>
    <dgm:cxn modelId="{8A87DF8B-764A-41C4-9055-C358B92ABC40}" srcId="{D9EF8A65-DF65-469B-85E2-245603A460A9}" destId="{AD7E6851-1075-4977-A02D-44332BE7104E}" srcOrd="1" destOrd="0" parTransId="{1403CCAE-9AF2-4182-B68C-27DE71BC058A}" sibTransId="{35356D95-3BF9-489E-BEE9-CF21486BE869}"/>
    <dgm:cxn modelId="{CF8898A2-5993-4E4C-8876-CE62A55C3EA8}" type="presOf" srcId="{AD7E6851-1075-4977-A02D-44332BE7104E}" destId="{7311D11A-3C9C-454B-8DBB-8E937EBCCCE1}" srcOrd="0" destOrd="0" presId="urn:microsoft.com/office/officeart/2005/8/layout/vList3"/>
    <dgm:cxn modelId="{26F6D9E8-E42D-4AA6-A297-00D99DE43F9A}" srcId="{D9EF8A65-DF65-469B-85E2-245603A460A9}" destId="{06741EB9-6AC7-4D88-AD0E-E5C064A9100C}" srcOrd="2" destOrd="0" parTransId="{2C003061-694E-412A-92F6-264666310230}" sibTransId="{A61437D4-D932-4A97-A2FF-468171EEEA8A}"/>
    <dgm:cxn modelId="{3F7F5C09-7ED7-470A-9E47-3EEB30C1C3C5}" type="presParOf" srcId="{74737019-162B-449D-9ED5-D659D96B19DD}" destId="{AB23ECA4-DF91-4EF7-895B-F5CA2FDB9CD1}" srcOrd="0" destOrd="0" presId="urn:microsoft.com/office/officeart/2005/8/layout/vList3"/>
    <dgm:cxn modelId="{5FFB1BA0-35F4-4D3E-832C-B0B903EBC877}" type="presParOf" srcId="{AB23ECA4-DF91-4EF7-895B-F5CA2FDB9CD1}" destId="{ECC990A6-1D11-40D5-AA0D-0A66A0EE244A}" srcOrd="0" destOrd="0" presId="urn:microsoft.com/office/officeart/2005/8/layout/vList3"/>
    <dgm:cxn modelId="{49958BA6-314B-422C-B769-ED9F9C8B4A11}" type="presParOf" srcId="{AB23ECA4-DF91-4EF7-895B-F5CA2FDB9CD1}" destId="{933CF0F6-122A-4E89-AC06-B5764655A370}" srcOrd="1" destOrd="0" presId="urn:microsoft.com/office/officeart/2005/8/layout/vList3"/>
    <dgm:cxn modelId="{8CDB66EF-9BA2-42FE-98D7-664A46DE3ACF}" type="presParOf" srcId="{74737019-162B-449D-9ED5-D659D96B19DD}" destId="{ACFC5D10-F64A-4C2B-ADB3-F99FA1DE5F10}" srcOrd="1" destOrd="0" presId="urn:microsoft.com/office/officeart/2005/8/layout/vList3"/>
    <dgm:cxn modelId="{193AED5F-BC71-4076-BB8B-88CF378E830A}" type="presParOf" srcId="{74737019-162B-449D-9ED5-D659D96B19DD}" destId="{34A1A537-676B-4879-9A29-96A147D664E2}" srcOrd="2" destOrd="0" presId="urn:microsoft.com/office/officeart/2005/8/layout/vList3"/>
    <dgm:cxn modelId="{1F24350F-8603-426C-A5BE-C6ACC90B1A8F}" type="presParOf" srcId="{34A1A537-676B-4879-9A29-96A147D664E2}" destId="{1A5667CC-DA0D-4CF1-8173-7AC873BF08F5}" srcOrd="0" destOrd="0" presId="urn:microsoft.com/office/officeart/2005/8/layout/vList3"/>
    <dgm:cxn modelId="{FF17ED74-B5C4-492B-9D22-4EAEEA4B0996}" type="presParOf" srcId="{34A1A537-676B-4879-9A29-96A147D664E2}" destId="{7311D11A-3C9C-454B-8DBB-8E937EBCCCE1}" srcOrd="1" destOrd="0" presId="urn:microsoft.com/office/officeart/2005/8/layout/vList3"/>
    <dgm:cxn modelId="{5DAE4F09-B98A-4C06-BDD2-169CB6D1F328}" type="presParOf" srcId="{74737019-162B-449D-9ED5-D659D96B19DD}" destId="{41A1C287-C78D-4E86-A6A1-1C1D6F291A51}" srcOrd="3" destOrd="0" presId="urn:microsoft.com/office/officeart/2005/8/layout/vList3"/>
    <dgm:cxn modelId="{88E2BCAD-5934-460A-BB03-2104E283DFEA}" type="presParOf" srcId="{74737019-162B-449D-9ED5-D659D96B19DD}" destId="{4611AC71-80B9-47DB-A312-F49D35D38A9B}" srcOrd="4" destOrd="0" presId="urn:microsoft.com/office/officeart/2005/8/layout/vList3"/>
    <dgm:cxn modelId="{C9D7CE8A-72D8-4671-9D98-9E725D49571F}" type="presParOf" srcId="{4611AC71-80B9-47DB-A312-F49D35D38A9B}" destId="{864CF9CA-05CE-4830-95AF-DEF76F2805D5}" srcOrd="0" destOrd="0" presId="urn:microsoft.com/office/officeart/2005/8/layout/vList3"/>
    <dgm:cxn modelId="{19B3EA69-EE81-4BB4-A822-96C50DBB75A5}" type="presParOf" srcId="{4611AC71-80B9-47DB-A312-F49D35D38A9B}" destId="{EFD587EF-2517-4D33-A518-9657E12B35A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EF8A65-DF65-469B-85E2-245603A460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15AC499-E451-4997-81C2-B87E08C0A0D5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SCUOLE APERTE E TEEN TIME</a:t>
          </a:r>
        </a:p>
      </dgm:t>
    </dgm:pt>
    <dgm:pt modelId="{270688D8-7817-4351-ABA5-0D9146EC4863}" type="parTrans" cxnId="{74743769-6953-4309-AFF0-B8E7103AA924}">
      <dgm:prSet/>
      <dgm:spPr/>
      <dgm:t>
        <a:bodyPr/>
        <a:lstStyle/>
        <a:p>
          <a:endParaRPr lang="it-IT"/>
        </a:p>
      </dgm:t>
    </dgm:pt>
    <dgm:pt modelId="{DC934C18-CA30-457A-8D56-E85E25016C2A}" type="sibTrans" cxnId="{74743769-6953-4309-AFF0-B8E7103AA924}">
      <dgm:prSet/>
      <dgm:spPr/>
      <dgm:t>
        <a:bodyPr/>
        <a:lstStyle/>
        <a:p>
          <a:endParaRPr lang="it-IT"/>
        </a:p>
      </dgm:t>
    </dgm:pt>
    <dgm:pt modelId="{AD7E6851-1075-4977-A02D-44332BE7104E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CORSI DI EDUCAZIONE AMBIENTALE</a:t>
          </a:r>
        </a:p>
      </dgm:t>
    </dgm:pt>
    <dgm:pt modelId="{1403CCAE-9AF2-4182-B68C-27DE71BC058A}" type="parTrans" cxnId="{8A87DF8B-764A-41C4-9055-C358B92ABC40}">
      <dgm:prSet/>
      <dgm:spPr/>
      <dgm:t>
        <a:bodyPr/>
        <a:lstStyle/>
        <a:p>
          <a:endParaRPr lang="it-IT"/>
        </a:p>
      </dgm:t>
    </dgm:pt>
    <dgm:pt modelId="{35356D95-3BF9-489E-BEE9-CF21486BE869}" type="sibTrans" cxnId="{8A87DF8B-764A-41C4-9055-C358B92ABC40}">
      <dgm:prSet/>
      <dgm:spPr/>
      <dgm:t>
        <a:bodyPr/>
        <a:lstStyle/>
        <a:p>
          <a:endParaRPr lang="it-IT"/>
        </a:p>
      </dgm:t>
    </dgm:pt>
    <dgm:pt modelId="{06741EB9-6AC7-4D88-AD0E-E5C064A9100C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CORSI DI EDUCAZIONE ALIMENTARE</a:t>
          </a:r>
        </a:p>
      </dgm:t>
    </dgm:pt>
    <dgm:pt modelId="{2C003061-694E-412A-92F6-264666310230}" type="parTrans" cxnId="{26F6D9E8-E42D-4AA6-A297-00D99DE43F9A}">
      <dgm:prSet/>
      <dgm:spPr/>
      <dgm:t>
        <a:bodyPr/>
        <a:lstStyle/>
        <a:p>
          <a:endParaRPr lang="it-IT"/>
        </a:p>
      </dgm:t>
    </dgm:pt>
    <dgm:pt modelId="{A61437D4-D932-4A97-A2FF-468171EEEA8A}" type="sibTrans" cxnId="{26F6D9E8-E42D-4AA6-A297-00D99DE43F9A}">
      <dgm:prSet/>
      <dgm:spPr/>
      <dgm:t>
        <a:bodyPr/>
        <a:lstStyle/>
        <a:p>
          <a:endParaRPr lang="it-IT"/>
        </a:p>
      </dgm:t>
    </dgm:pt>
    <dgm:pt modelId="{74737019-162B-449D-9ED5-D659D96B19DD}" type="pres">
      <dgm:prSet presAssocID="{D9EF8A65-DF65-469B-85E2-245603A460A9}" presName="linearFlow" presStyleCnt="0">
        <dgm:presLayoutVars>
          <dgm:dir/>
          <dgm:resizeHandles val="exact"/>
        </dgm:presLayoutVars>
      </dgm:prSet>
      <dgm:spPr/>
    </dgm:pt>
    <dgm:pt modelId="{AB23ECA4-DF91-4EF7-895B-F5CA2FDB9CD1}" type="pres">
      <dgm:prSet presAssocID="{115AC499-E451-4997-81C2-B87E08C0A0D5}" presName="composite" presStyleCnt="0"/>
      <dgm:spPr/>
    </dgm:pt>
    <dgm:pt modelId="{ECC990A6-1D11-40D5-AA0D-0A66A0EE244A}" type="pres">
      <dgm:prSet presAssocID="{115AC499-E451-4997-81C2-B87E08C0A0D5}" presName="imgShp" presStyleLbl="fgImgPlace1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933CF0F6-122A-4E89-AC06-B5764655A370}" type="pres">
      <dgm:prSet presAssocID="{115AC499-E451-4997-81C2-B87E08C0A0D5}" presName="txShp" presStyleLbl="node1" presStyleIdx="0" presStyleCnt="3">
        <dgm:presLayoutVars>
          <dgm:bulletEnabled val="1"/>
        </dgm:presLayoutVars>
      </dgm:prSet>
      <dgm:spPr/>
    </dgm:pt>
    <dgm:pt modelId="{ACFC5D10-F64A-4C2B-ADB3-F99FA1DE5F10}" type="pres">
      <dgm:prSet presAssocID="{DC934C18-CA30-457A-8D56-E85E25016C2A}" presName="spacing" presStyleCnt="0"/>
      <dgm:spPr/>
    </dgm:pt>
    <dgm:pt modelId="{34A1A537-676B-4879-9A29-96A147D664E2}" type="pres">
      <dgm:prSet presAssocID="{AD7E6851-1075-4977-A02D-44332BE7104E}" presName="composite" presStyleCnt="0"/>
      <dgm:spPr/>
    </dgm:pt>
    <dgm:pt modelId="{1A5667CC-DA0D-4CF1-8173-7AC873BF08F5}" type="pres">
      <dgm:prSet presAssocID="{AD7E6851-1075-4977-A02D-44332BE7104E}" presName="imgShp" presStyleLbl="fgImgPlace1" presStyleIdx="1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7311D11A-3C9C-454B-8DBB-8E937EBCCCE1}" type="pres">
      <dgm:prSet presAssocID="{AD7E6851-1075-4977-A02D-44332BE7104E}" presName="txShp" presStyleLbl="node1" presStyleIdx="1" presStyleCnt="3">
        <dgm:presLayoutVars>
          <dgm:bulletEnabled val="1"/>
        </dgm:presLayoutVars>
      </dgm:prSet>
      <dgm:spPr/>
    </dgm:pt>
    <dgm:pt modelId="{41A1C287-C78D-4E86-A6A1-1C1D6F291A51}" type="pres">
      <dgm:prSet presAssocID="{35356D95-3BF9-489E-BEE9-CF21486BE869}" presName="spacing" presStyleCnt="0"/>
      <dgm:spPr/>
    </dgm:pt>
    <dgm:pt modelId="{4611AC71-80B9-47DB-A312-F49D35D38A9B}" type="pres">
      <dgm:prSet presAssocID="{06741EB9-6AC7-4D88-AD0E-E5C064A9100C}" presName="composite" presStyleCnt="0"/>
      <dgm:spPr/>
    </dgm:pt>
    <dgm:pt modelId="{864CF9CA-05CE-4830-95AF-DEF76F2805D5}" type="pres">
      <dgm:prSet presAssocID="{06741EB9-6AC7-4D88-AD0E-E5C064A9100C}" presName="imgShp" presStyleLbl="fgImgPlace1" presStyleIdx="2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FD587EF-2517-4D33-A518-9657E12B35A2}" type="pres">
      <dgm:prSet presAssocID="{06741EB9-6AC7-4D88-AD0E-E5C064A9100C}" presName="txShp" presStyleLbl="node1" presStyleIdx="2" presStyleCnt="3">
        <dgm:presLayoutVars>
          <dgm:bulletEnabled val="1"/>
        </dgm:presLayoutVars>
      </dgm:prSet>
      <dgm:spPr/>
    </dgm:pt>
  </dgm:ptLst>
  <dgm:cxnLst>
    <dgm:cxn modelId="{DC25D603-8AEB-44F2-828D-1DE98DDD1D6C}" type="presOf" srcId="{115AC499-E451-4997-81C2-B87E08C0A0D5}" destId="{933CF0F6-122A-4E89-AC06-B5764655A370}" srcOrd="0" destOrd="0" presId="urn:microsoft.com/office/officeart/2005/8/layout/vList3"/>
    <dgm:cxn modelId="{833B5C16-16EE-40A2-9C60-8BF524912AF9}" type="presOf" srcId="{06741EB9-6AC7-4D88-AD0E-E5C064A9100C}" destId="{EFD587EF-2517-4D33-A518-9657E12B35A2}" srcOrd="0" destOrd="0" presId="urn:microsoft.com/office/officeart/2005/8/layout/vList3"/>
    <dgm:cxn modelId="{1A40641F-2C90-48AB-8A84-F30995C1821A}" type="presOf" srcId="{D9EF8A65-DF65-469B-85E2-245603A460A9}" destId="{74737019-162B-449D-9ED5-D659D96B19DD}" srcOrd="0" destOrd="0" presId="urn:microsoft.com/office/officeart/2005/8/layout/vList3"/>
    <dgm:cxn modelId="{74743769-6953-4309-AFF0-B8E7103AA924}" srcId="{D9EF8A65-DF65-469B-85E2-245603A460A9}" destId="{115AC499-E451-4997-81C2-B87E08C0A0D5}" srcOrd="0" destOrd="0" parTransId="{270688D8-7817-4351-ABA5-0D9146EC4863}" sibTransId="{DC934C18-CA30-457A-8D56-E85E25016C2A}"/>
    <dgm:cxn modelId="{8A87DF8B-764A-41C4-9055-C358B92ABC40}" srcId="{D9EF8A65-DF65-469B-85E2-245603A460A9}" destId="{AD7E6851-1075-4977-A02D-44332BE7104E}" srcOrd="1" destOrd="0" parTransId="{1403CCAE-9AF2-4182-B68C-27DE71BC058A}" sibTransId="{35356D95-3BF9-489E-BEE9-CF21486BE869}"/>
    <dgm:cxn modelId="{CF8898A2-5993-4E4C-8876-CE62A55C3EA8}" type="presOf" srcId="{AD7E6851-1075-4977-A02D-44332BE7104E}" destId="{7311D11A-3C9C-454B-8DBB-8E937EBCCCE1}" srcOrd="0" destOrd="0" presId="urn:microsoft.com/office/officeart/2005/8/layout/vList3"/>
    <dgm:cxn modelId="{26F6D9E8-E42D-4AA6-A297-00D99DE43F9A}" srcId="{D9EF8A65-DF65-469B-85E2-245603A460A9}" destId="{06741EB9-6AC7-4D88-AD0E-E5C064A9100C}" srcOrd="2" destOrd="0" parTransId="{2C003061-694E-412A-92F6-264666310230}" sibTransId="{A61437D4-D932-4A97-A2FF-468171EEEA8A}"/>
    <dgm:cxn modelId="{3F7F5C09-7ED7-470A-9E47-3EEB30C1C3C5}" type="presParOf" srcId="{74737019-162B-449D-9ED5-D659D96B19DD}" destId="{AB23ECA4-DF91-4EF7-895B-F5CA2FDB9CD1}" srcOrd="0" destOrd="0" presId="urn:microsoft.com/office/officeart/2005/8/layout/vList3"/>
    <dgm:cxn modelId="{5FFB1BA0-35F4-4D3E-832C-B0B903EBC877}" type="presParOf" srcId="{AB23ECA4-DF91-4EF7-895B-F5CA2FDB9CD1}" destId="{ECC990A6-1D11-40D5-AA0D-0A66A0EE244A}" srcOrd="0" destOrd="0" presId="urn:microsoft.com/office/officeart/2005/8/layout/vList3"/>
    <dgm:cxn modelId="{49958BA6-314B-422C-B769-ED9F9C8B4A11}" type="presParOf" srcId="{AB23ECA4-DF91-4EF7-895B-F5CA2FDB9CD1}" destId="{933CF0F6-122A-4E89-AC06-B5764655A370}" srcOrd="1" destOrd="0" presId="urn:microsoft.com/office/officeart/2005/8/layout/vList3"/>
    <dgm:cxn modelId="{8CDB66EF-9BA2-42FE-98D7-664A46DE3ACF}" type="presParOf" srcId="{74737019-162B-449D-9ED5-D659D96B19DD}" destId="{ACFC5D10-F64A-4C2B-ADB3-F99FA1DE5F10}" srcOrd="1" destOrd="0" presId="urn:microsoft.com/office/officeart/2005/8/layout/vList3"/>
    <dgm:cxn modelId="{193AED5F-BC71-4076-BB8B-88CF378E830A}" type="presParOf" srcId="{74737019-162B-449D-9ED5-D659D96B19DD}" destId="{34A1A537-676B-4879-9A29-96A147D664E2}" srcOrd="2" destOrd="0" presId="urn:microsoft.com/office/officeart/2005/8/layout/vList3"/>
    <dgm:cxn modelId="{1F24350F-8603-426C-A5BE-C6ACC90B1A8F}" type="presParOf" srcId="{34A1A537-676B-4879-9A29-96A147D664E2}" destId="{1A5667CC-DA0D-4CF1-8173-7AC873BF08F5}" srcOrd="0" destOrd="0" presId="urn:microsoft.com/office/officeart/2005/8/layout/vList3"/>
    <dgm:cxn modelId="{FF17ED74-B5C4-492B-9D22-4EAEEA4B0996}" type="presParOf" srcId="{34A1A537-676B-4879-9A29-96A147D664E2}" destId="{7311D11A-3C9C-454B-8DBB-8E937EBCCCE1}" srcOrd="1" destOrd="0" presId="urn:microsoft.com/office/officeart/2005/8/layout/vList3"/>
    <dgm:cxn modelId="{5DAE4F09-B98A-4C06-BDD2-169CB6D1F328}" type="presParOf" srcId="{74737019-162B-449D-9ED5-D659D96B19DD}" destId="{41A1C287-C78D-4E86-A6A1-1C1D6F291A51}" srcOrd="3" destOrd="0" presId="urn:microsoft.com/office/officeart/2005/8/layout/vList3"/>
    <dgm:cxn modelId="{88E2BCAD-5934-460A-BB03-2104E283DFEA}" type="presParOf" srcId="{74737019-162B-449D-9ED5-D659D96B19DD}" destId="{4611AC71-80B9-47DB-A312-F49D35D38A9B}" srcOrd="4" destOrd="0" presId="urn:microsoft.com/office/officeart/2005/8/layout/vList3"/>
    <dgm:cxn modelId="{C9D7CE8A-72D8-4671-9D98-9E725D49571F}" type="presParOf" srcId="{4611AC71-80B9-47DB-A312-F49D35D38A9B}" destId="{864CF9CA-05CE-4830-95AF-DEF76F2805D5}" srcOrd="0" destOrd="0" presId="urn:microsoft.com/office/officeart/2005/8/layout/vList3"/>
    <dgm:cxn modelId="{19B3EA69-EE81-4BB4-A822-96C50DBB75A5}" type="presParOf" srcId="{4611AC71-80B9-47DB-A312-F49D35D38A9B}" destId="{EFD587EF-2517-4D33-A518-9657E12B35A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EF8A65-DF65-469B-85E2-245603A460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15AC499-E451-4997-81C2-B87E08C0A0D5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PERCORSI TEATRALI E MUSICALI</a:t>
          </a:r>
        </a:p>
      </dgm:t>
    </dgm:pt>
    <dgm:pt modelId="{270688D8-7817-4351-ABA5-0D9146EC4863}" type="parTrans" cxnId="{74743769-6953-4309-AFF0-B8E7103AA924}">
      <dgm:prSet/>
      <dgm:spPr/>
      <dgm:t>
        <a:bodyPr/>
        <a:lstStyle/>
        <a:p>
          <a:endParaRPr lang="it-IT"/>
        </a:p>
      </dgm:t>
    </dgm:pt>
    <dgm:pt modelId="{DC934C18-CA30-457A-8D56-E85E25016C2A}" type="sibTrans" cxnId="{74743769-6953-4309-AFF0-B8E7103AA924}">
      <dgm:prSet/>
      <dgm:spPr/>
      <dgm:t>
        <a:bodyPr/>
        <a:lstStyle/>
        <a:p>
          <a:endParaRPr lang="it-IT"/>
        </a:p>
      </dgm:t>
    </dgm:pt>
    <dgm:pt modelId="{AD7E6851-1075-4977-A02D-44332BE7104E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PERCORSI A SOSTEGNO GENITORI </a:t>
          </a:r>
        </a:p>
      </dgm:t>
    </dgm:pt>
    <dgm:pt modelId="{1403CCAE-9AF2-4182-B68C-27DE71BC058A}" type="parTrans" cxnId="{8A87DF8B-764A-41C4-9055-C358B92ABC40}">
      <dgm:prSet/>
      <dgm:spPr/>
      <dgm:t>
        <a:bodyPr/>
        <a:lstStyle/>
        <a:p>
          <a:endParaRPr lang="it-IT"/>
        </a:p>
      </dgm:t>
    </dgm:pt>
    <dgm:pt modelId="{35356D95-3BF9-489E-BEE9-CF21486BE869}" type="sibTrans" cxnId="{8A87DF8B-764A-41C4-9055-C358B92ABC40}">
      <dgm:prSet/>
      <dgm:spPr/>
      <dgm:t>
        <a:bodyPr/>
        <a:lstStyle/>
        <a:p>
          <a:endParaRPr lang="it-IT"/>
        </a:p>
      </dgm:t>
    </dgm:pt>
    <dgm:pt modelId="{06741EB9-6AC7-4D88-AD0E-E5C064A9100C}">
      <dgm:prSet phldrT="[Testo]" custT="1"/>
      <dgm:spPr/>
      <dgm:t>
        <a:bodyPr/>
        <a:lstStyle/>
        <a:p>
          <a:r>
            <a:rPr lang="it-IT" sz="1400" b="1" dirty="0">
              <a:solidFill>
                <a:srgbClr val="002060"/>
              </a:solidFill>
            </a:rPr>
            <a:t>PERCORSI DI EDUCAZIONE CIVICA</a:t>
          </a:r>
        </a:p>
      </dgm:t>
    </dgm:pt>
    <dgm:pt modelId="{2C003061-694E-412A-92F6-264666310230}" type="parTrans" cxnId="{26F6D9E8-E42D-4AA6-A297-00D99DE43F9A}">
      <dgm:prSet/>
      <dgm:spPr/>
      <dgm:t>
        <a:bodyPr/>
        <a:lstStyle/>
        <a:p>
          <a:endParaRPr lang="it-IT"/>
        </a:p>
      </dgm:t>
    </dgm:pt>
    <dgm:pt modelId="{A61437D4-D932-4A97-A2FF-468171EEEA8A}" type="sibTrans" cxnId="{26F6D9E8-E42D-4AA6-A297-00D99DE43F9A}">
      <dgm:prSet/>
      <dgm:spPr/>
      <dgm:t>
        <a:bodyPr/>
        <a:lstStyle/>
        <a:p>
          <a:endParaRPr lang="it-IT"/>
        </a:p>
      </dgm:t>
    </dgm:pt>
    <dgm:pt modelId="{74737019-162B-449D-9ED5-D659D96B19DD}" type="pres">
      <dgm:prSet presAssocID="{D9EF8A65-DF65-469B-85E2-245603A460A9}" presName="linearFlow" presStyleCnt="0">
        <dgm:presLayoutVars>
          <dgm:dir/>
          <dgm:resizeHandles val="exact"/>
        </dgm:presLayoutVars>
      </dgm:prSet>
      <dgm:spPr/>
    </dgm:pt>
    <dgm:pt modelId="{AB23ECA4-DF91-4EF7-895B-F5CA2FDB9CD1}" type="pres">
      <dgm:prSet presAssocID="{115AC499-E451-4997-81C2-B87E08C0A0D5}" presName="composite" presStyleCnt="0"/>
      <dgm:spPr/>
    </dgm:pt>
    <dgm:pt modelId="{ECC990A6-1D11-40D5-AA0D-0A66A0EE244A}" type="pres">
      <dgm:prSet presAssocID="{115AC499-E451-4997-81C2-B87E08C0A0D5}" presName="imgShp" presStyleLbl="fgImgPlace1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933CF0F6-122A-4E89-AC06-B5764655A370}" type="pres">
      <dgm:prSet presAssocID="{115AC499-E451-4997-81C2-B87E08C0A0D5}" presName="txShp" presStyleLbl="node1" presStyleIdx="0" presStyleCnt="3">
        <dgm:presLayoutVars>
          <dgm:bulletEnabled val="1"/>
        </dgm:presLayoutVars>
      </dgm:prSet>
      <dgm:spPr/>
    </dgm:pt>
    <dgm:pt modelId="{ACFC5D10-F64A-4C2B-ADB3-F99FA1DE5F10}" type="pres">
      <dgm:prSet presAssocID="{DC934C18-CA30-457A-8D56-E85E25016C2A}" presName="spacing" presStyleCnt="0"/>
      <dgm:spPr/>
    </dgm:pt>
    <dgm:pt modelId="{34A1A537-676B-4879-9A29-96A147D664E2}" type="pres">
      <dgm:prSet presAssocID="{AD7E6851-1075-4977-A02D-44332BE7104E}" presName="composite" presStyleCnt="0"/>
      <dgm:spPr/>
    </dgm:pt>
    <dgm:pt modelId="{1A5667CC-DA0D-4CF1-8173-7AC873BF08F5}" type="pres">
      <dgm:prSet presAssocID="{AD7E6851-1075-4977-A02D-44332BE7104E}" presName="imgShp" presStyleLbl="fgImgPlace1" presStyleIdx="1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7311D11A-3C9C-454B-8DBB-8E937EBCCCE1}" type="pres">
      <dgm:prSet presAssocID="{AD7E6851-1075-4977-A02D-44332BE7104E}" presName="txShp" presStyleLbl="node1" presStyleIdx="1" presStyleCnt="3">
        <dgm:presLayoutVars>
          <dgm:bulletEnabled val="1"/>
        </dgm:presLayoutVars>
      </dgm:prSet>
      <dgm:spPr/>
    </dgm:pt>
    <dgm:pt modelId="{41A1C287-C78D-4E86-A6A1-1C1D6F291A51}" type="pres">
      <dgm:prSet presAssocID="{35356D95-3BF9-489E-BEE9-CF21486BE869}" presName="spacing" presStyleCnt="0"/>
      <dgm:spPr/>
    </dgm:pt>
    <dgm:pt modelId="{4611AC71-80B9-47DB-A312-F49D35D38A9B}" type="pres">
      <dgm:prSet presAssocID="{06741EB9-6AC7-4D88-AD0E-E5C064A9100C}" presName="composite" presStyleCnt="0"/>
      <dgm:spPr/>
    </dgm:pt>
    <dgm:pt modelId="{864CF9CA-05CE-4830-95AF-DEF76F2805D5}" type="pres">
      <dgm:prSet presAssocID="{06741EB9-6AC7-4D88-AD0E-E5C064A9100C}" presName="imgShp" presStyleLbl="fgImgPlace1" presStyleIdx="2" presStyleCnt="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FD587EF-2517-4D33-A518-9657E12B35A2}" type="pres">
      <dgm:prSet presAssocID="{06741EB9-6AC7-4D88-AD0E-E5C064A9100C}" presName="txShp" presStyleLbl="node1" presStyleIdx="2" presStyleCnt="3">
        <dgm:presLayoutVars>
          <dgm:bulletEnabled val="1"/>
        </dgm:presLayoutVars>
      </dgm:prSet>
      <dgm:spPr/>
    </dgm:pt>
  </dgm:ptLst>
  <dgm:cxnLst>
    <dgm:cxn modelId="{DC25D603-8AEB-44F2-828D-1DE98DDD1D6C}" type="presOf" srcId="{115AC499-E451-4997-81C2-B87E08C0A0D5}" destId="{933CF0F6-122A-4E89-AC06-B5764655A370}" srcOrd="0" destOrd="0" presId="urn:microsoft.com/office/officeart/2005/8/layout/vList3"/>
    <dgm:cxn modelId="{833B5C16-16EE-40A2-9C60-8BF524912AF9}" type="presOf" srcId="{06741EB9-6AC7-4D88-AD0E-E5C064A9100C}" destId="{EFD587EF-2517-4D33-A518-9657E12B35A2}" srcOrd="0" destOrd="0" presId="urn:microsoft.com/office/officeart/2005/8/layout/vList3"/>
    <dgm:cxn modelId="{1A40641F-2C90-48AB-8A84-F30995C1821A}" type="presOf" srcId="{D9EF8A65-DF65-469B-85E2-245603A460A9}" destId="{74737019-162B-449D-9ED5-D659D96B19DD}" srcOrd="0" destOrd="0" presId="urn:microsoft.com/office/officeart/2005/8/layout/vList3"/>
    <dgm:cxn modelId="{74743769-6953-4309-AFF0-B8E7103AA924}" srcId="{D9EF8A65-DF65-469B-85E2-245603A460A9}" destId="{115AC499-E451-4997-81C2-B87E08C0A0D5}" srcOrd="0" destOrd="0" parTransId="{270688D8-7817-4351-ABA5-0D9146EC4863}" sibTransId="{DC934C18-CA30-457A-8D56-E85E25016C2A}"/>
    <dgm:cxn modelId="{8A87DF8B-764A-41C4-9055-C358B92ABC40}" srcId="{D9EF8A65-DF65-469B-85E2-245603A460A9}" destId="{AD7E6851-1075-4977-A02D-44332BE7104E}" srcOrd="1" destOrd="0" parTransId="{1403CCAE-9AF2-4182-B68C-27DE71BC058A}" sibTransId="{35356D95-3BF9-489E-BEE9-CF21486BE869}"/>
    <dgm:cxn modelId="{CF8898A2-5993-4E4C-8876-CE62A55C3EA8}" type="presOf" srcId="{AD7E6851-1075-4977-A02D-44332BE7104E}" destId="{7311D11A-3C9C-454B-8DBB-8E937EBCCCE1}" srcOrd="0" destOrd="0" presId="urn:microsoft.com/office/officeart/2005/8/layout/vList3"/>
    <dgm:cxn modelId="{26F6D9E8-E42D-4AA6-A297-00D99DE43F9A}" srcId="{D9EF8A65-DF65-469B-85E2-245603A460A9}" destId="{06741EB9-6AC7-4D88-AD0E-E5C064A9100C}" srcOrd="2" destOrd="0" parTransId="{2C003061-694E-412A-92F6-264666310230}" sibTransId="{A61437D4-D932-4A97-A2FF-468171EEEA8A}"/>
    <dgm:cxn modelId="{3F7F5C09-7ED7-470A-9E47-3EEB30C1C3C5}" type="presParOf" srcId="{74737019-162B-449D-9ED5-D659D96B19DD}" destId="{AB23ECA4-DF91-4EF7-895B-F5CA2FDB9CD1}" srcOrd="0" destOrd="0" presId="urn:microsoft.com/office/officeart/2005/8/layout/vList3"/>
    <dgm:cxn modelId="{5FFB1BA0-35F4-4D3E-832C-B0B903EBC877}" type="presParOf" srcId="{AB23ECA4-DF91-4EF7-895B-F5CA2FDB9CD1}" destId="{ECC990A6-1D11-40D5-AA0D-0A66A0EE244A}" srcOrd="0" destOrd="0" presId="urn:microsoft.com/office/officeart/2005/8/layout/vList3"/>
    <dgm:cxn modelId="{49958BA6-314B-422C-B769-ED9F9C8B4A11}" type="presParOf" srcId="{AB23ECA4-DF91-4EF7-895B-F5CA2FDB9CD1}" destId="{933CF0F6-122A-4E89-AC06-B5764655A370}" srcOrd="1" destOrd="0" presId="urn:microsoft.com/office/officeart/2005/8/layout/vList3"/>
    <dgm:cxn modelId="{8CDB66EF-9BA2-42FE-98D7-664A46DE3ACF}" type="presParOf" srcId="{74737019-162B-449D-9ED5-D659D96B19DD}" destId="{ACFC5D10-F64A-4C2B-ADB3-F99FA1DE5F10}" srcOrd="1" destOrd="0" presId="urn:microsoft.com/office/officeart/2005/8/layout/vList3"/>
    <dgm:cxn modelId="{193AED5F-BC71-4076-BB8B-88CF378E830A}" type="presParOf" srcId="{74737019-162B-449D-9ED5-D659D96B19DD}" destId="{34A1A537-676B-4879-9A29-96A147D664E2}" srcOrd="2" destOrd="0" presId="urn:microsoft.com/office/officeart/2005/8/layout/vList3"/>
    <dgm:cxn modelId="{1F24350F-8603-426C-A5BE-C6ACC90B1A8F}" type="presParOf" srcId="{34A1A537-676B-4879-9A29-96A147D664E2}" destId="{1A5667CC-DA0D-4CF1-8173-7AC873BF08F5}" srcOrd="0" destOrd="0" presId="urn:microsoft.com/office/officeart/2005/8/layout/vList3"/>
    <dgm:cxn modelId="{FF17ED74-B5C4-492B-9D22-4EAEEA4B0996}" type="presParOf" srcId="{34A1A537-676B-4879-9A29-96A147D664E2}" destId="{7311D11A-3C9C-454B-8DBB-8E937EBCCCE1}" srcOrd="1" destOrd="0" presId="urn:microsoft.com/office/officeart/2005/8/layout/vList3"/>
    <dgm:cxn modelId="{5DAE4F09-B98A-4C06-BDD2-169CB6D1F328}" type="presParOf" srcId="{74737019-162B-449D-9ED5-D659D96B19DD}" destId="{41A1C287-C78D-4E86-A6A1-1C1D6F291A51}" srcOrd="3" destOrd="0" presId="urn:microsoft.com/office/officeart/2005/8/layout/vList3"/>
    <dgm:cxn modelId="{88E2BCAD-5934-460A-BB03-2104E283DFEA}" type="presParOf" srcId="{74737019-162B-449D-9ED5-D659D96B19DD}" destId="{4611AC71-80B9-47DB-A312-F49D35D38A9B}" srcOrd="4" destOrd="0" presId="urn:microsoft.com/office/officeart/2005/8/layout/vList3"/>
    <dgm:cxn modelId="{C9D7CE8A-72D8-4671-9D98-9E725D49571F}" type="presParOf" srcId="{4611AC71-80B9-47DB-A312-F49D35D38A9B}" destId="{864CF9CA-05CE-4830-95AF-DEF76F2805D5}" srcOrd="0" destOrd="0" presId="urn:microsoft.com/office/officeart/2005/8/layout/vList3"/>
    <dgm:cxn modelId="{19B3EA69-EE81-4BB4-A822-96C50DBB75A5}" type="presParOf" srcId="{4611AC71-80B9-47DB-A312-F49D35D38A9B}" destId="{EFD587EF-2517-4D33-A518-9657E12B35A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1D7E7-7F58-472B-BDDC-BC307F5A204F}">
      <dsp:nvSpPr>
        <dsp:cNvPr id="0" name=""/>
        <dsp:cNvSpPr/>
      </dsp:nvSpPr>
      <dsp:spPr>
        <a:xfrm>
          <a:off x="2243963" y="-1677"/>
          <a:ext cx="3867349" cy="3867349"/>
        </a:xfrm>
        <a:prstGeom prst="circularArrow">
          <a:avLst>
            <a:gd name="adj1" fmla="val 5274"/>
            <a:gd name="adj2" fmla="val 312630"/>
            <a:gd name="adj3" fmla="val 14222061"/>
            <a:gd name="adj4" fmla="val 17130572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6932B-01BE-431F-AD2C-E1F8071E0534}">
      <dsp:nvSpPr>
        <dsp:cNvPr id="0" name=""/>
        <dsp:cNvSpPr/>
      </dsp:nvSpPr>
      <dsp:spPr>
        <a:xfrm>
          <a:off x="3439942" y="2965"/>
          <a:ext cx="1475392" cy="737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Famiglie</a:t>
          </a:r>
        </a:p>
      </dsp:txBody>
      <dsp:txXfrm>
        <a:off x="3475953" y="38976"/>
        <a:ext cx="1403370" cy="665674"/>
      </dsp:txXfrm>
    </dsp:sp>
    <dsp:sp modelId="{B9E889B5-F6A1-4605-A9AE-0B1DC2DE4372}">
      <dsp:nvSpPr>
        <dsp:cNvPr id="0" name=""/>
        <dsp:cNvSpPr/>
      </dsp:nvSpPr>
      <dsp:spPr>
        <a:xfrm>
          <a:off x="4798653" y="787418"/>
          <a:ext cx="1475392" cy="737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Oratori</a:t>
          </a:r>
        </a:p>
      </dsp:txBody>
      <dsp:txXfrm>
        <a:off x="4834664" y="823429"/>
        <a:ext cx="1403370" cy="665674"/>
      </dsp:txXfrm>
    </dsp:sp>
    <dsp:sp modelId="{FC2F50EA-8642-4F14-ABB2-30B35C78EFF2}">
      <dsp:nvSpPr>
        <dsp:cNvPr id="0" name=""/>
        <dsp:cNvSpPr/>
      </dsp:nvSpPr>
      <dsp:spPr>
        <a:xfrm>
          <a:off x="4710018" y="2150947"/>
          <a:ext cx="1957462" cy="7865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Amministrazione</a:t>
          </a:r>
        </a:p>
      </dsp:txBody>
      <dsp:txXfrm>
        <a:off x="4748412" y="2189341"/>
        <a:ext cx="1880674" cy="709714"/>
      </dsp:txXfrm>
    </dsp:sp>
    <dsp:sp modelId="{DBB5C842-4A07-48EB-A27A-2B9978AC879D}">
      <dsp:nvSpPr>
        <dsp:cNvPr id="0" name=""/>
        <dsp:cNvSpPr/>
      </dsp:nvSpPr>
      <dsp:spPr>
        <a:xfrm>
          <a:off x="3439942" y="3140774"/>
          <a:ext cx="1475392" cy="737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Scuole</a:t>
          </a:r>
          <a:r>
            <a:rPr lang="it-IT" sz="3100" kern="1200" dirty="0"/>
            <a:t> </a:t>
          </a:r>
        </a:p>
      </dsp:txBody>
      <dsp:txXfrm>
        <a:off x="3475953" y="3176785"/>
        <a:ext cx="1403370" cy="665674"/>
      </dsp:txXfrm>
    </dsp:sp>
    <dsp:sp modelId="{CE9D5718-BBF9-40E0-B4B5-BFBBEAFFA8FD}">
      <dsp:nvSpPr>
        <dsp:cNvPr id="0" name=""/>
        <dsp:cNvSpPr/>
      </dsp:nvSpPr>
      <dsp:spPr>
        <a:xfrm>
          <a:off x="1919300" y="2089627"/>
          <a:ext cx="1475392" cy="737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Associazioni</a:t>
          </a:r>
        </a:p>
      </dsp:txBody>
      <dsp:txXfrm>
        <a:off x="1955311" y="2125638"/>
        <a:ext cx="1403370" cy="665674"/>
      </dsp:txXfrm>
    </dsp:sp>
    <dsp:sp modelId="{D8123017-F580-4696-B8C6-7653E77DBEDD}">
      <dsp:nvSpPr>
        <dsp:cNvPr id="0" name=""/>
        <dsp:cNvSpPr/>
      </dsp:nvSpPr>
      <dsp:spPr>
        <a:xfrm>
          <a:off x="2081231" y="787418"/>
          <a:ext cx="1475392" cy="737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Agenzie territoriali</a:t>
          </a:r>
        </a:p>
      </dsp:txBody>
      <dsp:txXfrm>
        <a:off x="2117242" y="823429"/>
        <a:ext cx="1403370" cy="665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8E92C-D3DC-4641-B64F-1C414D7AD2D8}">
      <dsp:nvSpPr>
        <dsp:cNvPr id="0" name=""/>
        <dsp:cNvSpPr/>
      </dsp:nvSpPr>
      <dsp:spPr>
        <a:xfrm>
          <a:off x="2238092" y="1007070"/>
          <a:ext cx="2587913" cy="2412342"/>
        </a:xfrm>
        <a:prstGeom prst="ellipse">
          <a:avLst/>
        </a:prstGeom>
        <a:solidFill>
          <a:srgbClr val="FFC000">
            <a:alpha val="49804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PROGRAMMAZIONE CONDIVISA</a:t>
          </a:r>
        </a:p>
      </dsp:txBody>
      <dsp:txXfrm>
        <a:off x="2617083" y="1360349"/>
        <a:ext cx="1829931" cy="1705784"/>
      </dsp:txXfrm>
    </dsp:sp>
    <dsp:sp modelId="{C6B1F094-D37C-4CCE-8F27-07DE384300C3}">
      <dsp:nvSpPr>
        <dsp:cNvPr id="0" name=""/>
        <dsp:cNvSpPr/>
      </dsp:nvSpPr>
      <dsp:spPr>
        <a:xfrm>
          <a:off x="2595125" y="-164271"/>
          <a:ext cx="1759550" cy="15511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SCUOLE INFANZIA</a:t>
          </a:r>
        </a:p>
      </dsp:txBody>
      <dsp:txXfrm>
        <a:off x="2852805" y="62886"/>
        <a:ext cx="1244190" cy="1096813"/>
      </dsp:txXfrm>
    </dsp:sp>
    <dsp:sp modelId="{82520AF4-DE3F-4097-8D7A-BC9EF57B10AB}">
      <dsp:nvSpPr>
        <dsp:cNvPr id="0" name=""/>
        <dsp:cNvSpPr/>
      </dsp:nvSpPr>
      <dsp:spPr>
        <a:xfrm>
          <a:off x="4525332" y="1413684"/>
          <a:ext cx="2033328" cy="14605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  <a:latin typeface="Trebuchet MS" panose="020B0603020202020204"/>
              <a:ea typeface="+mn-ea"/>
              <a:cs typeface="+mn-cs"/>
            </a:rPr>
            <a:t>TAGESMUTTER STEFANIA</a:t>
          </a:r>
        </a:p>
      </dsp:txBody>
      <dsp:txXfrm>
        <a:off x="4823106" y="1627581"/>
        <a:ext cx="1437780" cy="1032785"/>
      </dsp:txXfrm>
    </dsp:sp>
    <dsp:sp modelId="{C9570366-CE76-4474-9459-9E77C7F039FE}">
      <dsp:nvSpPr>
        <dsp:cNvPr id="0" name=""/>
        <dsp:cNvSpPr/>
      </dsp:nvSpPr>
      <dsp:spPr>
        <a:xfrm>
          <a:off x="2266689" y="2697745"/>
          <a:ext cx="2549791" cy="15197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</a:rPr>
            <a:t>AMMINISTRAZIONE COMUNALE</a:t>
          </a:r>
        </a:p>
      </dsp:txBody>
      <dsp:txXfrm>
        <a:off x="2640097" y="2920301"/>
        <a:ext cx="1802975" cy="1074598"/>
      </dsp:txXfrm>
    </dsp:sp>
    <dsp:sp modelId="{E916BBA4-72C9-4C0C-AF74-5D62EE4BED1B}">
      <dsp:nvSpPr>
        <dsp:cNvPr id="0" name=""/>
        <dsp:cNvSpPr/>
      </dsp:nvSpPr>
      <dsp:spPr>
        <a:xfrm>
          <a:off x="896106" y="1451963"/>
          <a:ext cx="1639443" cy="146096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2060"/>
              </a:solidFill>
              <a:latin typeface="Trebuchet MS" panose="020B0603020202020204"/>
              <a:ea typeface="+mn-ea"/>
              <a:cs typeface="+mn-cs"/>
            </a:rPr>
            <a:t>POLO INFANZIA </a:t>
          </a:r>
        </a:p>
      </dsp:txBody>
      <dsp:txXfrm>
        <a:off x="1136197" y="1665916"/>
        <a:ext cx="1159261" cy="1033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CF0F6-122A-4E89-AC06-B5764655A370}">
      <dsp:nvSpPr>
        <dsp:cNvPr id="0" name=""/>
        <dsp:cNvSpPr/>
      </dsp:nvSpPr>
      <dsp:spPr>
        <a:xfrm rot="10800000">
          <a:off x="699236" y="137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PIEDIBUS</a:t>
          </a:r>
        </a:p>
      </dsp:txBody>
      <dsp:txXfrm rot="10800000">
        <a:off x="896708" y="1373"/>
        <a:ext cx="1794609" cy="789887"/>
      </dsp:txXfrm>
    </dsp:sp>
    <dsp:sp modelId="{ECC990A6-1D11-40D5-AA0D-0A66A0EE244A}">
      <dsp:nvSpPr>
        <dsp:cNvPr id="0" name=""/>
        <dsp:cNvSpPr/>
      </dsp:nvSpPr>
      <dsp:spPr>
        <a:xfrm>
          <a:off x="304293" y="1373"/>
          <a:ext cx="789887" cy="789887"/>
        </a:xfrm>
        <a:prstGeom prst="ellipse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D11A-3C9C-454B-8DBB-8E937EBCCCE1}">
      <dsp:nvSpPr>
        <dsp:cNvPr id="0" name=""/>
        <dsp:cNvSpPr/>
      </dsp:nvSpPr>
      <dsp:spPr>
        <a:xfrm rot="10800000">
          <a:off x="699236" y="1027048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TRASPORTO</a:t>
          </a:r>
        </a:p>
      </dsp:txBody>
      <dsp:txXfrm rot="10800000">
        <a:off x="896708" y="1027048"/>
        <a:ext cx="1794609" cy="789887"/>
      </dsp:txXfrm>
    </dsp:sp>
    <dsp:sp modelId="{1A5667CC-DA0D-4CF1-8173-7AC873BF08F5}">
      <dsp:nvSpPr>
        <dsp:cNvPr id="0" name=""/>
        <dsp:cNvSpPr/>
      </dsp:nvSpPr>
      <dsp:spPr>
        <a:xfrm>
          <a:off x="304293" y="1027048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587EF-2517-4D33-A518-9657E12B35A2}">
      <dsp:nvSpPr>
        <dsp:cNvPr id="0" name=""/>
        <dsp:cNvSpPr/>
      </dsp:nvSpPr>
      <dsp:spPr>
        <a:xfrm rot="10800000">
          <a:off x="699236" y="205272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PRE-SCUOLA E SORVEGLIANZA ALUNNI</a:t>
          </a:r>
        </a:p>
      </dsp:txBody>
      <dsp:txXfrm rot="10800000">
        <a:off x="896708" y="2052723"/>
        <a:ext cx="1794609" cy="789887"/>
      </dsp:txXfrm>
    </dsp:sp>
    <dsp:sp modelId="{864CF9CA-05CE-4830-95AF-DEF76F2805D5}">
      <dsp:nvSpPr>
        <dsp:cNvPr id="0" name=""/>
        <dsp:cNvSpPr/>
      </dsp:nvSpPr>
      <dsp:spPr>
        <a:xfrm>
          <a:off x="304293" y="2052723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CF0F6-122A-4E89-AC06-B5764655A370}">
      <dsp:nvSpPr>
        <dsp:cNvPr id="0" name=""/>
        <dsp:cNvSpPr/>
      </dsp:nvSpPr>
      <dsp:spPr>
        <a:xfrm rot="10800000">
          <a:off x="699236" y="137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MENSA</a:t>
          </a:r>
        </a:p>
      </dsp:txBody>
      <dsp:txXfrm rot="10800000">
        <a:off x="896708" y="1373"/>
        <a:ext cx="1794609" cy="789887"/>
      </dsp:txXfrm>
    </dsp:sp>
    <dsp:sp modelId="{ECC990A6-1D11-40D5-AA0D-0A66A0EE244A}">
      <dsp:nvSpPr>
        <dsp:cNvPr id="0" name=""/>
        <dsp:cNvSpPr/>
      </dsp:nvSpPr>
      <dsp:spPr>
        <a:xfrm>
          <a:off x="304293" y="1373"/>
          <a:ext cx="789887" cy="789887"/>
        </a:xfrm>
        <a:prstGeom prst="ellipse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D11A-3C9C-454B-8DBB-8E937EBCCCE1}">
      <dsp:nvSpPr>
        <dsp:cNvPr id="0" name=""/>
        <dsp:cNvSpPr/>
      </dsp:nvSpPr>
      <dsp:spPr>
        <a:xfrm rot="10800000">
          <a:off x="699236" y="1027048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CORSI DI EDUCAZIONE STRADALE</a:t>
          </a:r>
        </a:p>
      </dsp:txBody>
      <dsp:txXfrm rot="10800000">
        <a:off x="896708" y="1027048"/>
        <a:ext cx="1794609" cy="789887"/>
      </dsp:txXfrm>
    </dsp:sp>
    <dsp:sp modelId="{1A5667CC-DA0D-4CF1-8173-7AC873BF08F5}">
      <dsp:nvSpPr>
        <dsp:cNvPr id="0" name=""/>
        <dsp:cNvSpPr/>
      </dsp:nvSpPr>
      <dsp:spPr>
        <a:xfrm>
          <a:off x="304293" y="1027048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587EF-2517-4D33-A518-9657E12B35A2}">
      <dsp:nvSpPr>
        <dsp:cNvPr id="0" name=""/>
        <dsp:cNvSpPr/>
      </dsp:nvSpPr>
      <dsp:spPr>
        <a:xfrm rot="10800000">
          <a:off x="699236" y="205272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SPAZIO COMPITI</a:t>
          </a:r>
        </a:p>
      </dsp:txBody>
      <dsp:txXfrm rot="10800000">
        <a:off x="896708" y="2052723"/>
        <a:ext cx="1794609" cy="789887"/>
      </dsp:txXfrm>
    </dsp:sp>
    <dsp:sp modelId="{864CF9CA-05CE-4830-95AF-DEF76F2805D5}">
      <dsp:nvSpPr>
        <dsp:cNvPr id="0" name=""/>
        <dsp:cNvSpPr/>
      </dsp:nvSpPr>
      <dsp:spPr>
        <a:xfrm>
          <a:off x="304293" y="2052723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CF0F6-122A-4E89-AC06-B5764655A370}">
      <dsp:nvSpPr>
        <dsp:cNvPr id="0" name=""/>
        <dsp:cNvSpPr/>
      </dsp:nvSpPr>
      <dsp:spPr>
        <a:xfrm rot="10800000">
          <a:off x="699236" y="137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SCUOLE APERTE E TEEN TIME</a:t>
          </a:r>
        </a:p>
      </dsp:txBody>
      <dsp:txXfrm rot="10800000">
        <a:off x="896708" y="1373"/>
        <a:ext cx="1794609" cy="789887"/>
      </dsp:txXfrm>
    </dsp:sp>
    <dsp:sp modelId="{ECC990A6-1D11-40D5-AA0D-0A66A0EE244A}">
      <dsp:nvSpPr>
        <dsp:cNvPr id="0" name=""/>
        <dsp:cNvSpPr/>
      </dsp:nvSpPr>
      <dsp:spPr>
        <a:xfrm>
          <a:off x="304293" y="1373"/>
          <a:ext cx="789887" cy="789887"/>
        </a:xfrm>
        <a:prstGeom prst="ellipse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D11A-3C9C-454B-8DBB-8E937EBCCCE1}">
      <dsp:nvSpPr>
        <dsp:cNvPr id="0" name=""/>
        <dsp:cNvSpPr/>
      </dsp:nvSpPr>
      <dsp:spPr>
        <a:xfrm rot="10800000">
          <a:off x="699236" y="1027048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CORSI DI EDUCAZIONE AMBIENTALE</a:t>
          </a:r>
        </a:p>
      </dsp:txBody>
      <dsp:txXfrm rot="10800000">
        <a:off x="896708" y="1027048"/>
        <a:ext cx="1794609" cy="789887"/>
      </dsp:txXfrm>
    </dsp:sp>
    <dsp:sp modelId="{1A5667CC-DA0D-4CF1-8173-7AC873BF08F5}">
      <dsp:nvSpPr>
        <dsp:cNvPr id="0" name=""/>
        <dsp:cNvSpPr/>
      </dsp:nvSpPr>
      <dsp:spPr>
        <a:xfrm>
          <a:off x="304293" y="1027048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587EF-2517-4D33-A518-9657E12B35A2}">
      <dsp:nvSpPr>
        <dsp:cNvPr id="0" name=""/>
        <dsp:cNvSpPr/>
      </dsp:nvSpPr>
      <dsp:spPr>
        <a:xfrm rot="10800000">
          <a:off x="699236" y="205272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CORSI DI EDUCAZIONE ALIMENTARE</a:t>
          </a:r>
        </a:p>
      </dsp:txBody>
      <dsp:txXfrm rot="10800000">
        <a:off x="896708" y="2052723"/>
        <a:ext cx="1794609" cy="789887"/>
      </dsp:txXfrm>
    </dsp:sp>
    <dsp:sp modelId="{864CF9CA-05CE-4830-95AF-DEF76F2805D5}">
      <dsp:nvSpPr>
        <dsp:cNvPr id="0" name=""/>
        <dsp:cNvSpPr/>
      </dsp:nvSpPr>
      <dsp:spPr>
        <a:xfrm>
          <a:off x="304293" y="2052723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CF0F6-122A-4E89-AC06-B5764655A370}">
      <dsp:nvSpPr>
        <dsp:cNvPr id="0" name=""/>
        <dsp:cNvSpPr/>
      </dsp:nvSpPr>
      <dsp:spPr>
        <a:xfrm rot="10800000">
          <a:off x="699236" y="137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PERCORSI TEATRALI E MUSICALI</a:t>
          </a:r>
        </a:p>
      </dsp:txBody>
      <dsp:txXfrm rot="10800000">
        <a:off x="896708" y="1373"/>
        <a:ext cx="1794609" cy="789887"/>
      </dsp:txXfrm>
    </dsp:sp>
    <dsp:sp modelId="{ECC990A6-1D11-40D5-AA0D-0A66A0EE244A}">
      <dsp:nvSpPr>
        <dsp:cNvPr id="0" name=""/>
        <dsp:cNvSpPr/>
      </dsp:nvSpPr>
      <dsp:spPr>
        <a:xfrm>
          <a:off x="304293" y="1373"/>
          <a:ext cx="789887" cy="789887"/>
        </a:xfrm>
        <a:prstGeom prst="ellipse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D11A-3C9C-454B-8DBB-8E937EBCCCE1}">
      <dsp:nvSpPr>
        <dsp:cNvPr id="0" name=""/>
        <dsp:cNvSpPr/>
      </dsp:nvSpPr>
      <dsp:spPr>
        <a:xfrm rot="10800000">
          <a:off x="699236" y="1027048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PERCORSI A SOSTEGNO GENITORI </a:t>
          </a:r>
        </a:p>
      </dsp:txBody>
      <dsp:txXfrm rot="10800000">
        <a:off x="896708" y="1027048"/>
        <a:ext cx="1794609" cy="789887"/>
      </dsp:txXfrm>
    </dsp:sp>
    <dsp:sp modelId="{1A5667CC-DA0D-4CF1-8173-7AC873BF08F5}">
      <dsp:nvSpPr>
        <dsp:cNvPr id="0" name=""/>
        <dsp:cNvSpPr/>
      </dsp:nvSpPr>
      <dsp:spPr>
        <a:xfrm>
          <a:off x="304293" y="1027048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587EF-2517-4D33-A518-9657E12B35A2}">
      <dsp:nvSpPr>
        <dsp:cNvPr id="0" name=""/>
        <dsp:cNvSpPr/>
      </dsp:nvSpPr>
      <dsp:spPr>
        <a:xfrm rot="10800000">
          <a:off x="699236" y="2052723"/>
          <a:ext cx="1992081" cy="78988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319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2060"/>
              </a:solidFill>
            </a:rPr>
            <a:t>PERCORSI DI EDUCAZIONE CIVICA</a:t>
          </a:r>
        </a:p>
      </dsp:txBody>
      <dsp:txXfrm rot="10800000">
        <a:off x="896708" y="2052723"/>
        <a:ext cx="1794609" cy="789887"/>
      </dsp:txXfrm>
    </dsp:sp>
    <dsp:sp modelId="{864CF9CA-05CE-4830-95AF-DEF76F2805D5}">
      <dsp:nvSpPr>
        <dsp:cNvPr id="0" name=""/>
        <dsp:cNvSpPr/>
      </dsp:nvSpPr>
      <dsp:spPr>
        <a:xfrm>
          <a:off x="304293" y="2052723"/>
          <a:ext cx="789887" cy="78988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23D03F1-9EA5-EA43-D102-F09A35B1D0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0B3B528-AEDC-2725-4C65-9F03365CFE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F90C-9A6E-423B-95A1-D50024C16BB2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3DFA2C-5407-8F4F-F213-35E7B5CB9A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0ACC8B-7759-1F3D-FADD-0CA70F176B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B4D94-40CC-4840-8EA1-75B52039D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8186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BC39-81EB-4E44-9EFC-E75DDF0E2D12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8D84B-90E0-41E8-814F-B979C2F64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243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98D84B-90E0-41E8-814F-B979C2F649A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26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3257-84F9-45DA-AF28-6F06780D605D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06BA-990A-4995-9E8A-A32D316BBD04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1892-03E4-4D32-A523-79318309B08B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D244-6954-477F-830F-C688073B45F5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EBB3-8C2E-41F4-ABE2-5798BD4E5B43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C5AD-BEB1-4DAA-A8C2-5641622E2E66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087D-63B6-441D-AC1A-206631300EDA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99D4-D11C-4404-99FB-267D4D9AE258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4D3D-1C48-4071-9109-BD9736CCB42A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7C0B-356F-47C2-9127-A3C274F8B7DB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68B2-82EE-454C-BF8A-DCE1413FD2CE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E37B1-064D-4707-8D6A-EBF0F717FC6F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F687-6F9D-4A6C-9ACC-923F84CA48F6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5833-A2B5-4C69-8363-0469A5B21B9D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9E19-AAA5-439A-A19B-6369D91457E7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D87C4-5E57-440E-B070-B219E686B65D}" type="datetime1">
              <a:rPr lang="en-US" smtClean="0"/>
              <a:t>10/10/2024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9A9FE-ECEE-4276-8CB6-A6E58C80F6E0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Assessore alle politiche educative ed istruzione Comune di Ponteranica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3D64335-5D0C-49C3-A26B-815FF68A4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0251" y="3145860"/>
            <a:ext cx="7766936" cy="1096899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D8E4A75-E85D-DD4E-742A-6342856F3D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65727" y="1441167"/>
            <a:ext cx="9427709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1" i="1" u="sng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PIANO DIRITTO ALLO STUDIO</a:t>
            </a:r>
            <a:br>
              <a:rPr kumimoji="0" lang="it-IT" altLang="it-IT" b="1" i="1" u="sng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</a:br>
            <a:r>
              <a:rPr kumimoji="0" lang="it-IT" altLang="it-IT" sz="2400" b="1" i="1" u="sng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2024/2025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307B1E-31D9-AB2D-FD20-0EC585136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940" y="6223924"/>
            <a:ext cx="6297612" cy="365125"/>
          </a:xfrm>
        </p:spPr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15EA487-E7F1-D8AF-F454-8869BFF2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A5B7504-20D4-5755-5E00-64C7A771F2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117421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14.jpg">
            <a:extLst>
              <a:ext uri="{FF2B5EF4-FFF2-40B4-BE49-F238E27FC236}">
                <a16:creationId xmlns:a16="http://schemas.microsoft.com/office/drawing/2014/main" id="{287EA33A-E4FF-720C-FECD-492B8008480B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789940" y="2421862"/>
            <a:ext cx="6573520" cy="3619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00998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040C2B-988C-ABA2-DDAA-38D63856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TRASPORTO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4F6926-B4DA-C86F-4E85-BD3CF259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B58E81-690A-0BD0-C455-FB93DDDF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63585E00-C8AF-DC12-9A15-C58B65820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797961"/>
              </p:ext>
            </p:extLst>
          </p:nvPr>
        </p:nvGraphicFramePr>
        <p:xfrm>
          <a:off x="677334" y="1570768"/>
          <a:ext cx="8942916" cy="206578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4941">
                  <a:extLst>
                    <a:ext uri="{9D8B030D-6E8A-4147-A177-3AD203B41FA5}">
                      <a16:colId xmlns:a16="http://schemas.microsoft.com/office/drawing/2014/main" val="3088748885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162405881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994508823"/>
                    </a:ext>
                  </a:extLst>
                </a:gridCol>
              </a:tblGrid>
              <a:tr h="560070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>
                          <a:solidFill>
                            <a:srgbClr val="002060"/>
                          </a:solidFill>
                          <a:effectLst/>
                        </a:rPr>
                        <a:t>INTERVENTO FINANZIARIO PREVISTO PER IL SERVIZIO DI </a:t>
                      </a:r>
                    </a:p>
                    <a:p>
                      <a:pPr marL="6350" marR="90741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>
                          <a:solidFill>
                            <a:srgbClr val="002060"/>
                          </a:solidFill>
                          <a:effectLst/>
                        </a:rPr>
                        <a:t>TRASPORTO CON AFFIDAMENTO A TERZI (Cap.12170) </a:t>
                      </a:r>
                      <a:endParaRPr lang="it-IT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2095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>
                          <a:solidFill>
                            <a:srgbClr val="002060"/>
                          </a:solidFill>
                          <a:effectLst/>
                        </a:rPr>
                        <a:t>BILANCIO </a:t>
                      </a:r>
                    </a:p>
                    <a:p>
                      <a:pPr marL="2095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>
                          <a:solidFill>
                            <a:srgbClr val="002060"/>
                          </a:solidFill>
                          <a:effectLst/>
                        </a:rPr>
                        <a:t>anno </a:t>
                      </a:r>
                    </a:p>
                    <a:p>
                      <a:pPr marL="2095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>
                          <a:solidFill>
                            <a:srgbClr val="002060"/>
                          </a:solidFill>
                          <a:effectLst/>
                        </a:rPr>
                        <a:t>2024 </a:t>
                      </a:r>
                      <a:endParaRPr lang="it-IT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2159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BILANCIO </a:t>
                      </a:r>
                    </a:p>
                    <a:p>
                      <a:pPr marL="2159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anno </a:t>
                      </a:r>
                    </a:p>
                    <a:p>
                      <a:pPr marL="2159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2025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extLst>
                  <a:ext uri="{0D108BD9-81ED-4DB2-BD59-A6C34878D82A}">
                    <a16:rowId xmlns:a16="http://schemas.microsoft.com/office/drawing/2014/main" val="3079251118"/>
                  </a:ext>
                </a:extLst>
              </a:tr>
              <a:tr h="1430020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COSTO TRASPORTO DA APPALTO comprensivo di integrazione per viaggio aggiuntivo Don Milani</a:t>
                      </a:r>
                    </a:p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  </a:t>
                      </a:r>
                    </a:p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RICHIESTE DI RIDUZIONE SULLA TARIFFA DEL TRASPORTO  SCOLASTICO:  </a:t>
                      </a:r>
                    </a:p>
                    <a:p>
                      <a:pPr marL="6350" marR="366395" indent="-12700" algn="l">
                        <a:lnSpc>
                          <a:spcPct val="105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n. richiedenti: 19 pari ad un importo di € 1.550,00 di mancata entrata </a:t>
                      </a:r>
                    </a:p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000" dirty="0">
                          <a:solidFill>
                            <a:srgbClr val="002060"/>
                          </a:solidFill>
                          <a:effectLst/>
                        </a:rPr>
                        <a:t>(a.s. 2023/2024 contributi concessi: 16 per un importo di € 1.602,49)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5969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€ 28.014,03  </a:t>
                      </a:r>
                    </a:p>
                    <a:p>
                      <a:pPr marL="6350" marR="398780" indent="-12700" algn="just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159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€ 42.021,04  </a:t>
                      </a:r>
                    </a:p>
                    <a:p>
                      <a:pPr marL="9842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extLst>
                  <a:ext uri="{0D108BD9-81ED-4DB2-BD59-A6C34878D82A}">
                    <a16:rowId xmlns:a16="http://schemas.microsoft.com/office/drawing/2014/main" val="1962764150"/>
                  </a:ext>
                </a:extLst>
              </a:tr>
            </a:tbl>
          </a:graphicData>
        </a:graphic>
      </p:graphicFrame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B3B788A3-76C7-83CD-91F6-00E5C98CA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615535"/>
              </p:ext>
            </p:extLst>
          </p:nvPr>
        </p:nvGraphicFramePr>
        <p:xfrm>
          <a:off x="678390" y="3636550"/>
          <a:ext cx="8942916" cy="6189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4466">
                  <a:extLst>
                    <a:ext uri="{9D8B030D-6E8A-4147-A177-3AD203B41FA5}">
                      <a16:colId xmlns:a16="http://schemas.microsoft.com/office/drawing/2014/main" val="654126594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3839490029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948264078"/>
                    </a:ext>
                  </a:extLst>
                </a:gridCol>
              </a:tblGrid>
              <a:tr h="552322">
                <a:tc>
                  <a:txBody>
                    <a:bodyPr/>
                    <a:lstStyle/>
                    <a:p>
                      <a:pPr marL="6350" marR="366395" lvl="0" indent="-127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INTERVENTO FINANZIARIO PREVISTO PER IL SOSTEGNO ABBONAMENTO € 40,00 (Cap. 12232)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Contributo una tantum di € 40,00 a studente </a:t>
                      </a: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0" marR="63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6350" marR="33655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€ 7.200,00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effectLst/>
                        </a:rPr>
                        <a:t>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extLst>
                  <a:ext uri="{0D108BD9-81ED-4DB2-BD59-A6C34878D82A}">
                    <a16:rowId xmlns:a16="http://schemas.microsoft.com/office/drawing/2014/main" val="3069022596"/>
                  </a:ext>
                </a:extLst>
              </a:tr>
            </a:tbl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F7799B6D-B66C-6AD3-FF16-7B824B648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77119"/>
              </p:ext>
            </p:extLst>
          </p:nvPr>
        </p:nvGraphicFramePr>
        <p:xfrm>
          <a:off x="677335" y="4255485"/>
          <a:ext cx="8942915" cy="14086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4467">
                  <a:extLst>
                    <a:ext uri="{9D8B030D-6E8A-4147-A177-3AD203B41FA5}">
                      <a16:colId xmlns:a16="http://schemas.microsoft.com/office/drawing/2014/main" val="704066339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3695383550"/>
                    </a:ext>
                  </a:extLst>
                </a:gridCol>
                <a:gridCol w="1419223">
                  <a:extLst>
                    <a:ext uri="{9D8B030D-6E8A-4147-A177-3AD203B41FA5}">
                      <a16:colId xmlns:a16="http://schemas.microsoft.com/office/drawing/2014/main" val="1962278385"/>
                    </a:ext>
                  </a:extLst>
                </a:gridCol>
              </a:tblGrid>
              <a:tr h="374015">
                <a:tc>
                  <a:txBody>
                    <a:bodyPr/>
                    <a:lstStyle/>
                    <a:p>
                      <a:pPr marL="6350" marR="366395" indent="-12700" algn="just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INTERVENTO FINANZIARIO PREVISTO PER IL CONTRIBUTO ALLE FAMIGLIE PER L’UTILIZZO DI ATB/SAB (Cap. 12232) </a:t>
                      </a:r>
                    </a:p>
                    <a:p>
                      <a:pPr marL="6350" marR="366395" indent="-12700" algn="just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ALUNNI SCUOLA PRIMO E SECONDO GRADO, 17 RICHIEDENTI</a:t>
                      </a:r>
                    </a:p>
                    <a:p>
                      <a:pPr marL="6350" marR="366395" lvl="0" indent="-127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(a.s. 2023/2024 contributi concessi: 20 per un importo pari a € 2.431,77) 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350" marR="366395" indent="-12700" algn="just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0" marR="34290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€ 2.500,00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2159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extLst>
                  <a:ext uri="{0D108BD9-81ED-4DB2-BD59-A6C34878D82A}">
                    <a16:rowId xmlns:a16="http://schemas.microsoft.com/office/drawing/2014/main" val="2813876438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6350" marR="361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800" b="1" dirty="0">
                          <a:solidFill>
                            <a:srgbClr val="002060"/>
                          </a:solidFill>
                          <a:effectLst/>
                        </a:rPr>
                        <a:t>TOTALE </a:t>
                      </a: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tc gridSpan="2">
                  <a:txBody>
                    <a:bodyPr/>
                    <a:lstStyle/>
                    <a:p>
                      <a:pPr marL="6350" marR="36830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79.735,07</a:t>
                      </a:r>
                    </a:p>
                  </a:txBody>
                  <a:tcPr marL="90170" marR="58420" marT="29845" marB="3175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272271"/>
                  </a:ext>
                </a:extLst>
              </a:tr>
            </a:tbl>
          </a:graphicData>
        </a:graphic>
      </p:graphicFrame>
      <p:pic>
        <p:nvPicPr>
          <p:cNvPr id="15" name="Picture 2">
            <a:extLst>
              <a:ext uri="{FF2B5EF4-FFF2-40B4-BE49-F238E27FC236}">
                <a16:creationId xmlns:a16="http://schemas.microsoft.com/office/drawing/2014/main" id="{19872955-5123-3C75-9891-64C29B6FF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54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ADA79-5FB7-3E80-9DA9-A7E9AB33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BORSE DI STUDIO</a:t>
            </a:r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38EE57F0-D4CB-7AB5-F1CA-33099B2A0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625" y="1440673"/>
            <a:ext cx="6595435" cy="2950352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A913605-E35B-F16A-5208-559C7D79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FF3A63-5488-D1CD-73B7-186BCAE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11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918B2BD-0994-4F3A-E7A9-AD2584AFB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11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30BF6-C57E-2A60-4BDF-5EB0407E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5400" dirty="0"/>
              <a:t>SOSTEGNO </a:t>
            </a:r>
            <a:br>
              <a:rPr lang="it-IT" sz="5400" dirty="0"/>
            </a:br>
            <a:r>
              <a:rPr lang="it-IT" sz="5400" dirty="0"/>
              <a:t>PARI OPPORTUNITÀ FORMATIVE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6836C0-C2C6-2908-D5B3-399201363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242" y="3068970"/>
            <a:ext cx="8454852" cy="3717262"/>
          </a:xfrm>
        </p:spPr>
        <p:txBody>
          <a:bodyPr/>
          <a:lstStyle/>
          <a:p>
            <a:endParaRPr lang="it-IT" dirty="0"/>
          </a:p>
          <a:p>
            <a:r>
              <a:rPr lang="it-IT" dirty="0">
                <a:solidFill>
                  <a:srgbClr val="002060"/>
                </a:solidFill>
              </a:rPr>
              <a:t>Il Comune coordina famiglie, scuole, assistenti educatori, associazioni di volontariato, ASST competente per territorio e neuropsichiatria infantile.</a:t>
            </a:r>
          </a:p>
          <a:p>
            <a:r>
              <a:rPr lang="it-IT" dirty="0">
                <a:solidFill>
                  <a:srgbClr val="002060"/>
                </a:solidFill>
              </a:rPr>
              <a:t>I servizi scolastici prevedono dei percorsi educativi volti a migliorare le abilità cognitive, motorie e relazionali dei bambini con disabilità.</a:t>
            </a:r>
          </a:p>
          <a:p>
            <a:r>
              <a:rPr lang="it-IT" dirty="0">
                <a:solidFill>
                  <a:srgbClr val="002060"/>
                </a:solidFill>
              </a:rPr>
              <a:t>Tali servizi vengono coordinati con quelli sanitari, socio-assistenziali, ricreativi e sportivi e con altre attività del territorio gestite da enti pubblici o privati.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AC40EE-3321-1D79-A2C0-7CB84422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4B933A-8066-5DF2-A7F8-7F6E9F26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432D36B-B4EE-5ADB-87C6-27A24F137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86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0DBF3D-6A87-D3B2-0890-D6A1ED18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FFF22E-3DC9-9E30-DC7C-B902573F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13</a:t>
            </a:fld>
            <a:endParaRPr lang="en-US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92E35CE-9F12-DC49-4E4C-B10024A08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09" y="194338"/>
            <a:ext cx="6172735" cy="207282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C6A55B81-C250-0C78-6C96-2FC9B1C59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689" y="2229058"/>
            <a:ext cx="4355461" cy="3685967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1E2D9F6D-FE0D-7598-21F1-FE1E94A40A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79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034EE-F00E-5D43-CECA-C33214B0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6000" dirty="0"/>
              <a:t>POLITICHE GIOVANILI</a:t>
            </a:r>
            <a:br>
              <a:rPr lang="it-IT" sz="5400" dirty="0"/>
            </a:br>
            <a:endParaRPr lang="it-IT" sz="27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6F348-2E67-3CD2-C099-B2DAD1860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1F5F"/>
                </a:solidFill>
                <a:latin typeface="+mj-lt"/>
              </a:rPr>
              <a:t>Progetto Giovani con attività e proposte pensate per i giovani, finanziate dal </a:t>
            </a:r>
            <a:r>
              <a:rPr lang="it-IT" sz="1800" b="0" i="0" u="none" strike="noStrike" baseline="0" dirty="0">
                <a:solidFill>
                  <a:srgbClr val="001F5F"/>
                </a:solidFill>
                <a:latin typeface="+mj-lt"/>
              </a:rPr>
              <a:t>Comune. C</a:t>
            </a:r>
            <a:r>
              <a:rPr lang="it-IT" dirty="0">
                <a:solidFill>
                  <a:srgbClr val="001F5F"/>
                </a:solidFill>
                <a:latin typeface="+mj-lt"/>
              </a:rPr>
              <a:t>reazione di gruppi giovanili quali i Morla Frogs</a:t>
            </a:r>
            <a:endParaRPr lang="it-IT" dirty="0">
              <a:solidFill>
                <a:srgbClr val="002060"/>
              </a:solidFill>
              <a:latin typeface="+mj-lt"/>
            </a:endParaRPr>
          </a:p>
          <a:p>
            <a:r>
              <a:rPr lang="it-IT" dirty="0">
                <a:solidFill>
                  <a:srgbClr val="002060"/>
                </a:solidFill>
              </a:rPr>
              <a:t>Programmazione integrata verticale (Regione/Comuni) ed orizzontale (Comuni/enti pubblici e privati del territorio) </a:t>
            </a:r>
          </a:p>
          <a:p>
            <a:r>
              <a:rPr lang="it-IT" dirty="0">
                <a:solidFill>
                  <a:srgbClr val="002060"/>
                </a:solidFill>
              </a:rPr>
              <a:t>Informazione ed orientamento dei giovani volto a supportarli nella scelta dei percorsi scolastici e lavorativi, finanziati dall’Ambito </a:t>
            </a:r>
          </a:p>
          <a:p>
            <a:r>
              <a:rPr lang="it-IT" dirty="0">
                <a:solidFill>
                  <a:srgbClr val="002060"/>
                </a:solidFill>
              </a:rPr>
              <a:t>Erogazione di servizi volti alla realizzazione di progetti a sostegno del protagonismo dei giovani, finanziati dall’Ambito</a:t>
            </a:r>
          </a:p>
          <a:p>
            <a:r>
              <a:rPr lang="it-IT" dirty="0">
                <a:solidFill>
                  <a:srgbClr val="002060"/>
                </a:solidFill>
              </a:rPr>
              <a:t>Rilevazione di bisogni ed aspettative in raccordo con l’Osservatorio regionale sulla condizione giovanile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73381CB-1CEB-F920-24E3-A25859CE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AF7DD7-A07A-35F3-DF23-3C10E592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38E1020-325F-A398-FDCE-243EDEA69464}"/>
              </a:ext>
            </a:extLst>
          </p:cNvPr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br>
              <a:rPr lang="it-IT" sz="5400" dirty="0"/>
            </a:br>
            <a:endParaRPr lang="it-IT" sz="25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8E66AA0-68EB-C7AB-86B0-AE6DB4C80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15810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913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CECBF0-D707-619A-1AFE-C2B6ECC4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Ringraziamenti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738AE9-7441-E520-2548-5E1C9D86C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801"/>
            <a:ext cx="4837641" cy="3921586"/>
          </a:xfrm>
        </p:spPr>
        <p:txBody>
          <a:bodyPr>
            <a:normAutofit fontScale="25000" lnSpcReduction="20000"/>
          </a:bodyPr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Commissione Politiche Educative, Cultura e Politiche Sociali di Ponteranica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Tavoli infanzia e preadolescenza Comune di Ponteranica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Commissione Mensa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Genitori volontari Piedibus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Volontari degli Spazi Compiti Insieme dopo la scuola e Compiti in Movimento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Scuola dell’infanzia Ramera e nido Gli Scriccioli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Scuola dell’infanzia S. Pantaleone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Tagesmutter Scarabocchiando a casa di Stefania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Le mamme volontarie del GiocaEstate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Le agenzie educative di Scacciarmarzo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Istituto Comprensivo A. Lanfranchi di Sorisole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Comitato genitori Istituto Comprensivo A. Lanfranchi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Comitati genitori scuole dell’infanzia Ramera e San Pantaleone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Parrocchia S.M. Arcangelo e B.V. del Carmine di Ponteranica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Parrocchia Santi Alessandro e Vincenzo di Ponteranica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820AB3-A17A-694F-5073-BA1DDFB07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182438"/>
            <a:ext cx="6297612" cy="365125"/>
          </a:xfrm>
        </p:spPr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CE8F61-A25E-73CB-C932-75DD90883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15</a:t>
            </a:fld>
            <a:endParaRPr lang="en-US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694D061-8873-B9D3-F6CB-83A8415DE495}"/>
              </a:ext>
            </a:extLst>
          </p:cNvPr>
          <p:cNvSpPr txBox="1">
            <a:spLocks/>
          </p:cNvSpPr>
          <p:nvPr/>
        </p:nvSpPr>
        <p:spPr>
          <a:xfrm>
            <a:off x="5239809" y="1270000"/>
            <a:ext cx="4837641" cy="392158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Sistema Bibliotecario Nord Ovest della provincia di Bergamo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Cooperativa Tempo Libero e i bibliotecari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Cooperativa Alchimia , Lavorare Insieme, Erbamil, Oikos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Associazione Pensieri e Parole  e Auser Insieme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Tutte le associazioni sportive, culturali e di volontariato che offrono corsi gratuiti all’interno delle scuole e per i ragazzi e le ragazze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Operatori assistenza scuolabus, sorveglianza scuola Rodari e attraversamenti scuole primarie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Prof.ssa Annalisa Zaccarelli e la scuola We Care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Gli psicologi dello sportello SAP: dott.ssa Ardrizzo e dott.ssa Bellini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Dott.ssa Madaschi, dietiste e ditta Punto Ristorazione di Gorle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Ditta Autoservizi trasporto Consorzio Intercoop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Esercenti del territorio aderenti al progetto Sosta Sicura </a:t>
            </a:r>
          </a:p>
          <a:p>
            <a:r>
              <a:rPr lang="it-IT" sz="4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Parco dei Colli di Bergamo, Regione Lombardia, Comune di Bergamo (Ambito territoriale 1)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CE6E0BC-9E61-1BFC-1276-FAF0B6F23EED}"/>
              </a:ext>
            </a:extLst>
          </p:cNvPr>
          <p:cNvSpPr txBox="1"/>
          <p:nvPr/>
        </p:nvSpPr>
        <p:spPr>
          <a:xfrm>
            <a:off x="5221288" y="4990715"/>
            <a:ext cx="3751262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it-IT" sz="1800" b="0" i="1" u="none" strike="noStrike" baseline="0" dirty="0">
              <a:solidFill>
                <a:srgbClr val="4F81BC"/>
              </a:solidFill>
              <a:latin typeface="Calibri" panose="020F0502020204030204" pitchFamily="34" charset="0"/>
            </a:endParaRPr>
          </a:p>
          <a:p>
            <a:r>
              <a:rPr lang="it-IT" sz="1200" i="1" dirty="0">
                <a:solidFill>
                  <a:srgbClr val="002060"/>
                </a:solidFill>
                <a:latin typeface="Calibri" panose="020F0502020204030204" pitchFamily="34" charset="0"/>
              </a:rPr>
              <a:t>Un </a:t>
            </a:r>
            <a:r>
              <a:rPr lang="it-IT" sz="1200" b="0" i="1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ringraziamento al personale dipendente del Comune, al  Sindaco, alla Giunta, al Segretario e ai Consiglieri</a:t>
            </a:r>
          </a:p>
          <a:p>
            <a:pPr algn="r"/>
            <a:r>
              <a:rPr lang="it-IT" sz="1300" dirty="0">
                <a:solidFill>
                  <a:srgbClr val="002060"/>
                </a:solidFill>
                <a:latin typeface="Calibri" panose="020F0502020204030204" pitchFamily="34" charset="0"/>
              </a:rPr>
              <a:t>Roberta Parietti</a:t>
            </a:r>
            <a:endParaRPr lang="it-IT" sz="1300" dirty="0">
              <a:solidFill>
                <a:srgbClr val="002060"/>
              </a:solidFill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CD12DD4-4904-BC75-522C-FDF7A406A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6041362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1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0ADD4-676F-C1EA-0462-36BCD56E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026704"/>
            <a:ext cx="7766935" cy="2638806"/>
          </a:xfrm>
        </p:spPr>
        <p:txBody>
          <a:bodyPr/>
          <a:lstStyle/>
          <a:p>
            <a:pPr algn="l"/>
            <a:r>
              <a:rPr lang="it-IT" sz="2800" b="1" i="0" dirty="0">
                <a:solidFill>
                  <a:srgbClr val="002060"/>
                </a:solidFill>
                <a:effectLst/>
              </a:rPr>
              <a:t>È un documento che raccoglie e spiega tutte le progettualità presenti sul territorio, declinate per agenzie educative, scuole ed amministrazione. </a:t>
            </a:r>
            <a:br>
              <a:rPr lang="it-IT" sz="2800" dirty="0">
                <a:solidFill>
                  <a:srgbClr val="002060"/>
                </a:solidFill>
                <a:effectLst/>
              </a:rPr>
            </a:br>
            <a:r>
              <a:rPr lang="it-IT" sz="2800" b="1" i="0" dirty="0">
                <a:solidFill>
                  <a:srgbClr val="002060"/>
                </a:solidFill>
                <a:effectLst/>
              </a:rPr>
              <a:t>Il ruolo dell’Amministrazione comunale è essere coordinatore e sostenitore delle risorse del territorio e creare una comunità educante.</a:t>
            </a:r>
            <a:br>
              <a:rPr lang="it-IT" sz="2800" dirty="0">
                <a:solidFill>
                  <a:srgbClr val="002060"/>
                </a:solidFill>
                <a:effectLst/>
              </a:rPr>
            </a:br>
            <a:r>
              <a:rPr lang="it-IT" sz="2800" b="1" i="0" dirty="0">
                <a:solidFill>
                  <a:srgbClr val="002060"/>
                </a:solidFill>
                <a:effectLst/>
              </a:rPr>
              <a:t>L’ammontare degli interventi del PDS supera i 710.000€.</a:t>
            </a:r>
            <a:br>
              <a:rPr lang="it-IT" sz="280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endParaRPr lang="it-IT" sz="2800" dirty="0">
              <a:latin typeface="Comic Sans MS" panose="030F0702030302020204" pitchFamily="66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437DD39-DC97-30A3-BBFE-14A116B7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Segnaposto piè di pagina 7">
            <a:extLst>
              <a:ext uri="{FF2B5EF4-FFF2-40B4-BE49-F238E27FC236}">
                <a16:creationId xmlns:a16="http://schemas.microsoft.com/office/drawing/2014/main" id="{FF8A889B-CC9A-16CE-6A49-C1EA3A156883}"/>
              </a:ext>
            </a:extLst>
          </p:cNvPr>
          <p:cNvSpPr txBox="1">
            <a:spLocks/>
          </p:cNvSpPr>
          <p:nvPr/>
        </p:nvSpPr>
        <p:spPr>
          <a:xfrm>
            <a:off x="524934" y="6146137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7F3E762-22C2-5734-AD87-3B9A857C5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45" y="6039634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02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58B0ACE6-5227-D137-8306-06EC6C0E6E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95014"/>
              </p:ext>
            </p:extLst>
          </p:nvPr>
        </p:nvGraphicFramePr>
        <p:xfrm>
          <a:off x="875826" y="166096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49B12B6-B91C-76E7-4861-D5CBE0DC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9C958-2E97-33B2-84A5-0F623E700D10}"/>
              </a:ext>
            </a:extLst>
          </p:cNvPr>
          <p:cNvSpPr txBox="1"/>
          <p:nvPr/>
        </p:nvSpPr>
        <p:spPr>
          <a:xfrm>
            <a:off x="3890366" y="515680"/>
            <a:ext cx="2567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latin typeface="+mj-lt"/>
              </a:rPr>
              <a:t>COMUNITA’ EDUCANTE</a:t>
            </a:r>
          </a:p>
        </p:txBody>
      </p:sp>
      <p:sp>
        <p:nvSpPr>
          <p:cNvPr id="2" name="Segnaposto piè di pagina 7">
            <a:extLst>
              <a:ext uri="{FF2B5EF4-FFF2-40B4-BE49-F238E27FC236}">
                <a16:creationId xmlns:a16="http://schemas.microsoft.com/office/drawing/2014/main" id="{C6FD8270-3AE3-E380-D651-65EFC9ACA247}"/>
              </a:ext>
            </a:extLst>
          </p:cNvPr>
          <p:cNvSpPr txBox="1">
            <a:spLocks/>
          </p:cNvSpPr>
          <p:nvPr/>
        </p:nvSpPr>
        <p:spPr>
          <a:xfrm>
            <a:off x="591609" y="6342320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9AEF0A-0120-0A90-2EB4-2E7376337A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420" y="6147035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00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0ADD4-676F-C1EA-0462-36BCD56E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2791" y="260138"/>
            <a:ext cx="7766936" cy="1646302"/>
          </a:xfrm>
        </p:spPr>
        <p:txBody>
          <a:bodyPr/>
          <a:lstStyle/>
          <a:p>
            <a:pPr algn="ctr"/>
            <a:br>
              <a:rPr lang="it-IT" dirty="0"/>
            </a:br>
            <a:br>
              <a:rPr lang="it-IT" dirty="0"/>
            </a:br>
            <a:r>
              <a:rPr lang="it-IT" dirty="0"/>
              <a:t>INFANZIA</a:t>
            </a:r>
            <a:br>
              <a:rPr lang="it-IT" dirty="0"/>
            </a:b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49C199-52C3-5130-1B78-EB017AFC5203}"/>
              </a:ext>
            </a:extLst>
          </p:cNvPr>
          <p:cNvSpPr txBox="1"/>
          <p:nvPr/>
        </p:nvSpPr>
        <p:spPr>
          <a:xfrm>
            <a:off x="3051928" y="3246690"/>
            <a:ext cx="6103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030D4-AAB1-5F6A-A4AB-3210B0D6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328EC80F-4DEA-0B0D-C683-6345217D5A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129360"/>
              </p:ext>
            </p:extLst>
          </p:nvPr>
        </p:nvGraphicFramePr>
        <p:xfrm>
          <a:off x="2032001" y="1562161"/>
          <a:ext cx="7242002" cy="4348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olo 1">
            <a:extLst>
              <a:ext uri="{FF2B5EF4-FFF2-40B4-BE49-F238E27FC236}">
                <a16:creationId xmlns:a16="http://schemas.microsoft.com/office/drawing/2014/main" id="{3CB334D6-EA73-B856-0F0A-6D917528EA63}"/>
              </a:ext>
            </a:extLst>
          </p:cNvPr>
          <p:cNvSpPr txBox="1">
            <a:spLocks/>
          </p:cNvSpPr>
          <p:nvPr/>
        </p:nvSpPr>
        <p:spPr>
          <a:xfrm>
            <a:off x="1659466" y="68258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it-IT" dirty="0"/>
            </a:br>
            <a:endParaRPr lang="it-IT" dirty="0"/>
          </a:p>
        </p:txBody>
      </p:sp>
      <p:sp>
        <p:nvSpPr>
          <p:cNvPr id="10" name="Segnaposto piè di pagina 7">
            <a:extLst>
              <a:ext uri="{FF2B5EF4-FFF2-40B4-BE49-F238E27FC236}">
                <a16:creationId xmlns:a16="http://schemas.microsoft.com/office/drawing/2014/main" id="{C7474E2D-E37C-B48D-04C9-9F9035C8E652}"/>
              </a:ext>
            </a:extLst>
          </p:cNvPr>
          <p:cNvSpPr txBox="1">
            <a:spLocks/>
          </p:cNvSpPr>
          <p:nvPr/>
        </p:nvSpPr>
        <p:spPr>
          <a:xfrm>
            <a:off x="591609" y="6342320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6516ADA-7133-C38D-8F3A-247638EE70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420" y="6147035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46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49C199-52C3-5130-1B78-EB017AFC5203}"/>
              </a:ext>
            </a:extLst>
          </p:cNvPr>
          <p:cNvSpPr txBox="1"/>
          <p:nvPr/>
        </p:nvSpPr>
        <p:spPr>
          <a:xfrm>
            <a:off x="3051928" y="3246690"/>
            <a:ext cx="6103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030D4-AAB1-5F6A-A4AB-3210B0D6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Segnaposto piè di pagina 7">
            <a:extLst>
              <a:ext uri="{FF2B5EF4-FFF2-40B4-BE49-F238E27FC236}">
                <a16:creationId xmlns:a16="http://schemas.microsoft.com/office/drawing/2014/main" id="{4AEF9A83-948E-82A3-7D75-0DA65E771C3B}"/>
              </a:ext>
            </a:extLst>
          </p:cNvPr>
          <p:cNvSpPr txBox="1">
            <a:spLocks/>
          </p:cNvSpPr>
          <p:nvPr/>
        </p:nvSpPr>
        <p:spPr>
          <a:xfrm>
            <a:off x="591609" y="6342320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10081E7-1082-599B-9555-188A3CE4B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420" y="6147035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F18B552-DF10-0C13-A92D-8D6957187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02" y="772501"/>
            <a:ext cx="7131653" cy="432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48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B3B52A2-6581-4438-E67B-33A4C5E7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994FD6-A803-42E6-36DD-5996A6EF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955DDAC7-515D-1AC2-313D-94BA92988B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651" y="79125"/>
            <a:ext cx="7004515" cy="5466938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E198A679-845F-DC43-84BD-8C85D507C8A5}"/>
              </a:ext>
            </a:extLst>
          </p:cNvPr>
          <p:cNvSpPr txBox="1">
            <a:spLocks/>
          </p:cNvSpPr>
          <p:nvPr/>
        </p:nvSpPr>
        <p:spPr>
          <a:xfrm>
            <a:off x="361794" y="5446812"/>
            <a:ext cx="6776228" cy="50330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it-IT" dirty="0"/>
            </a:br>
            <a:r>
              <a:rPr lang="it-IT" dirty="0">
                <a:solidFill>
                  <a:srgbClr val="002060"/>
                </a:solidFill>
              </a:rPr>
              <a:t>Contenimento rette di frequenza : €19.269,90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D2B5E59-1100-B47B-1327-00296C4D2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33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0ADD4-676F-C1EA-0462-36BCD56E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867" y="283157"/>
            <a:ext cx="7766936" cy="1646302"/>
          </a:xfrm>
        </p:spPr>
        <p:txBody>
          <a:bodyPr/>
          <a:lstStyle/>
          <a:p>
            <a:pPr algn="ctr"/>
            <a:r>
              <a:rPr lang="it-IT" dirty="0"/>
              <a:t>ISTITUTO COMPRENSIVO</a:t>
            </a:r>
            <a:br>
              <a:rPr lang="it-IT" dirty="0"/>
            </a:br>
            <a:endParaRPr lang="it-IT" sz="2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D64335-5D0C-49C3-A26B-815FF68A4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514" y="2159241"/>
            <a:ext cx="7766936" cy="1096899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PROGETTAZIONE CONDIVISA</a:t>
            </a:r>
          </a:p>
          <a:p>
            <a:pPr algn="l"/>
            <a:endParaRPr lang="it-IT" b="1" dirty="0">
              <a:solidFill>
                <a:srgbClr val="002060"/>
              </a:solidFill>
            </a:endParaRPr>
          </a:p>
          <a:p>
            <a:pPr algn="l"/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030D4-AAB1-5F6A-A4AB-3210B0D6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AFA89209-009D-460A-2C3A-A5E80E1CA0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3038997"/>
              </p:ext>
            </p:extLst>
          </p:nvPr>
        </p:nvGraphicFramePr>
        <p:xfrm>
          <a:off x="47268" y="2952534"/>
          <a:ext cx="2995612" cy="2843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ma 14">
            <a:extLst>
              <a:ext uri="{FF2B5EF4-FFF2-40B4-BE49-F238E27FC236}">
                <a16:creationId xmlns:a16="http://schemas.microsoft.com/office/drawing/2014/main" id="{DE3219BE-4D72-ECAE-8ADF-354AD369FC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9201367"/>
              </p:ext>
            </p:extLst>
          </p:nvPr>
        </p:nvGraphicFramePr>
        <p:xfrm>
          <a:off x="2454540" y="2967595"/>
          <a:ext cx="2995612" cy="2843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Diagramma 15">
            <a:extLst>
              <a:ext uri="{FF2B5EF4-FFF2-40B4-BE49-F238E27FC236}">
                <a16:creationId xmlns:a16="http://schemas.microsoft.com/office/drawing/2014/main" id="{A2F44AF7-E966-970A-7872-745CB7D89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214119"/>
              </p:ext>
            </p:extLst>
          </p:nvPr>
        </p:nvGraphicFramePr>
        <p:xfrm>
          <a:off x="4861812" y="2967595"/>
          <a:ext cx="2995612" cy="2843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8" name="Diagramma 17">
            <a:extLst>
              <a:ext uri="{FF2B5EF4-FFF2-40B4-BE49-F238E27FC236}">
                <a16:creationId xmlns:a16="http://schemas.microsoft.com/office/drawing/2014/main" id="{32FD6769-8DC4-AF8A-10C7-8C04A0CDC9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451840"/>
              </p:ext>
            </p:extLst>
          </p:nvPr>
        </p:nvGraphicFramePr>
        <p:xfrm>
          <a:off x="7269084" y="2967595"/>
          <a:ext cx="2995612" cy="2843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3" name="Titolo 1">
            <a:extLst>
              <a:ext uri="{FF2B5EF4-FFF2-40B4-BE49-F238E27FC236}">
                <a16:creationId xmlns:a16="http://schemas.microsoft.com/office/drawing/2014/main" id="{8A639372-76FC-BCA1-5EA3-65277EBD045B}"/>
              </a:ext>
            </a:extLst>
          </p:cNvPr>
          <p:cNvSpPr txBox="1">
            <a:spLocks/>
          </p:cNvSpPr>
          <p:nvPr/>
        </p:nvSpPr>
        <p:spPr>
          <a:xfrm>
            <a:off x="1964267" y="435557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it-IT" dirty="0"/>
            </a:br>
            <a:endParaRPr lang="it-IT" sz="2400" dirty="0"/>
          </a:p>
        </p:txBody>
      </p:sp>
      <p:sp>
        <p:nvSpPr>
          <p:cNvPr id="24" name="Segnaposto piè di pagina 7">
            <a:extLst>
              <a:ext uri="{FF2B5EF4-FFF2-40B4-BE49-F238E27FC236}">
                <a16:creationId xmlns:a16="http://schemas.microsoft.com/office/drawing/2014/main" id="{BFDC4983-BE48-0DA5-D175-92462189310C}"/>
              </a:ext>
            </a:extLst>
          </p:cNvPr>
          <p:cNvSpPr txBox="1">
            <a:spLocks/>
          </p:cNvSpPr>
          <p:nvPr/>
        </p:nvSpPr>
        <p:spPr>
          <a:xfrm>
            <a:off x="591609" y="6342320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58A8FA0F-50FC-9021-47F3-E3D7851B8B2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420" y="6147035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01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A292B9-D727-DC42-7C19-C8172E3B0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030D4-AAB1-5F6A-A4AB-3210B0D6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4CE8DD-F42B-EBF1-4745-696CFE8D4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CC215B57-832D-E902-0156-BC1F292DF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00" y="325959"/>
            <a:ext cx="5753599" cy="5662151"/>
          </a:xfrm>
          <a:prstGeom prst="rect">
            <a:avLst/>
          </a:prstGeom>
        </p:spPr>
      </p:pic>
      <p:graphicFrame>
        <p:nvGraphicFramePr>
          <p:cNvPr id="28" name="Tabella 27">
            <a:extLst>
              <a:ext uri="{FF2B5EF4-FFF2-40B4-BE49-F238E27FC236}">
                <a16:creationId xmlns:a16="http://schemas.microsoft.com/office/drawing/2014/main" id="{2EEE2F80-C9D0-0377-40D8-A7EC27995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88720"/>
              </p:ext>
            </p:extLst>
          </p:nvPr>
        </p:nvGraphicFramePr>
        <p:xfrm>
          <a:off x="6683202" y="798989"/>
          <a:ext cx="2784648" cy="3220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4463">
                  <a:extLst>
                    <a:ext uri="{9D8B030D-6E8A-4147-A177-3AD203B41FA5}">
                      <a16:colId xmlns:a16="http://schemas.microsoft.com/office/drawing/2014/main" val="3065480733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35819834"/>
                    </a:ext>
                  </a:extLst>
                </a:gridCol>
              </a:tblGrid>
              <a:tr h="1073520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  <a:tabLst>
                          <a:tab pos="1468120" algn="ctr"/>
                        </a:tabLs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PROGETTI INTEGRATIVI VARI</a:t>
                      </a:r>
                      <a:r>
                        <a:rPr lang="it-IT" sz="1850" baseline="-25000" dirty="0">
                          <a:solidFill>
                            <a:srgbClr val="002060"/>
                          </a:solidFill>
                          <a:effectLst/>
                        </a:rPr>
                        <a:t> 	</a:t>
                      </a: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0" marR="41275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€ 8.345,00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extLst>
                  <a:ext uri="{0D108BD9-81ED-4DB2-BD59-A6C34878D82A}">
                    <a16:rowId xmlns:a16="http://schemas.microsoft.com/office/drawing/2014/main" val="3935914968"/>
                  </a:ext>
                </a:extLst>
              </a:tr>
              <a:tr h="1073520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ACQUISTO ARREDI SCOLASTICI</a:t>
                      </a:r>
                    </a:p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0" marR="41275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€ 14.781,72</a:t>
                      </a: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extLst>
                  <a:ext uri="{0D108BD9-81ED-4DB2-BD59-A6C34878D82A}">
                    <a16:rowId xmlns:a16="http://schemas.microsoft.com/office/drawing/2014/main" val="2402939261"/>
                  </a:ext>
                </a:extLst>
              </a:tr>
              <a:tr h="1073520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  <a:tabLst>
                          <a:tab pos="1798955" algn="ctr"/>
                        </a:tabLst>
                      </a:pP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ISTRUZIONE DOMICILIARE 	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/>
                </a:tc>
                <a:tc>
                  <a:txBody>
                    <a:bodyPr/>
                    <a:lstStyle/>
                    <a:p>
                      <a:pPr marL="6350" marR="41910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€ 850,00</a:t>
                      </a: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extLst>
                  <a:ext uri="{0D108BD9-81ED-4DB2-BD59-A6C34878D82A}">
                    <a16:rowId xmlns:a16="http://schemas.microsoft.com/office/drawing/2014/main" val="2065841771"/>
                  </a:ext>
                </a:extLst>
              </a:tr>
            </a:tbl>
          </a:graphicData>
        </a:graphic>
      </p:graphicFrame>
      <p:graphicFrame>
        <p:nvGraphicFramePr>
          <p:cNvPr id="29" name="Tabella 28">
            <a:extLst>
              <a:ext uri="{FF2B5EF4-FFF2-40B4-BE49-F238E27FC236}">
                <a16:creationId xmlns:a16="http://schemas.microsoft.com/office/drawing/2014/main" id="{A354A043-0103-509E-6C5E-559C396FA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64581"/>
              </p:ext>
            </p:extLst>
          </p:nvPr>
        </p:nvGraphicFramePr>
        <p:xfrm>
          <a:off x="6683202" y="4143534"/>
          <a:ext cx="2784648" cy="10966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9248">
                  <a:extLst>
                    <a:ext uri="{9D8B030D-6E8A-4147-A177-3AD203B41FA5}">
                      <a16:colId xmlns:a16="http://schemas.microsoft.com/office/drawing/2014/main" val="324793211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880949998"/>
                    </a:ext>
                  </a:extLst>
                </a:gridCol>
              </a:tblGrid>
              <a:tr h="1096645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TOTALE IMPEGNO PER I.C.</a:t>
                      </a:r>
                      <a:r>
                        <a:rPr lang="it-IT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tc>
                  <a:txBody>
                    <a:bodyPr/>
                    <a:lstStyle/>
                    <a:p>
                      <a:pPr marL="6350" marR="42545" indent="-12700" algn="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600" dirty="0">
                          <a:effectLst/>
                        </a:rPr>
                        <a:t>€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effectLst/>
                        </a:rPr>
                        <a:t> 59.466,72</a:t>
                      </a: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it-IT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0170" marR="58420" marT="29845" marB="3175" anchor="ctr"/>
                </a:tc>
                <a:extLst>
                  <a:ext uri="{0D108BD9-81ED-4DB2-BD59-A6C34878D82A}">
                    <a16:rowId xmlns:a16="http://schemas.microsoft.com/office/drawing/2014/main" val="2627800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68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F80F72-B406-2156-58EA-B214E076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90142"/>
            <a:ext cx="8771467" cy="995734"/>
          </a:xfrm>
        </p:spPr>
        <p:txBody>
          <a:bodyPr>
            <a:noAutofit/>
          </a:bodyPr>
          <a:lstStyle/>
          <a:p>
            <a:r>
              <a:rPr lang="it-IT" sz="5400"/>
              <a:t>MENSA </a:t>
            </a:r>
            <a:r>
              <a:rPr lang="it-IT" sz="5400" dirty="0"/>
              <a:t>SCOLASTICA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74F67A9F-FBB6-828C-EAFF-B146B2688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05391"/>
              </p:ext>
            </p:extLst>
          </p:nvPr>
        </p:nvGraphicFramePr>
        <p:xfrm>
          <a:off x="798343" y="1285875"/>
          <a:ext cx="8545682" cy="37597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02507">
                  <a:extLst>
                    <a:ext uri="{9D8B030D-6E8A-4147-A177-3AD203B41FA5}">
                      <a16:colId xmlns:a16="http://schemas.microsoft.com/office/drawing/2014/main" val="2444251749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3106247803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29161167"/>
                    </a:ext>
                  </a:extLst>
                </a:gridCol>
              </a:tblGrid>
              <a:tr h="752199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INTERVENTO FINANZIARIO PREVISTO PER IL SERVIZIO DI </a:t>
                      </a:r>
                    </a:p>
                    <a:p>
                      <a:pPr marL="6350" marR="1831340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RISTORAZIONE SCOLASTICA (Cap. 12160) </a:t>
                      </a:r>
                      <a:endParaRPr lang="it-IT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/>
                </a:tc>
                <a:tc>
                  <a:txBody>
                    <a:bodyPr/>
                    <a:lstStyle/>
                    <a:p>
                      <a:pPr marL="635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BILANCIO Anno 2024 </a:t>
                      </a:r>
                      <a:endParaRPr lang="it-IT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/>
                </a:tc>
                <a:tc>
                  <a:txBody>
                    <a:bodyPr/>
                    <a:lstStyle/>
                    <a:p>
                      <a:pPr marL="635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BILANCIO Anno 2025 </a:t>
                      </a:r>
                      <a:endParaRPr lang="it-IT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/>
                </a:tc>
                <a:extLst>
                  <a:ext uri="{0D108BD9-81ED-4DB2-BD59-A6C34878D82A}">
                    <a16:rowId xmlns:a16="http://schemas.microsoft.com/office/drawing/2014/main" val="858914090"/>
                  </a:ext>
                </a:extLst>
              </a:tr>
              <a:tr h="2235911">
                <a:tc>
                  <a:txBody>
                    <a:bodyPr/>
                    <a:lstStyle/>
                    <a:p>
                      <a:pPr marL="6350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Il costo comprende: </a:t>
                      </a:r>
                    </a:p>
                    <a:p>
                      <a:pPr marL="342900" marR="45720" lvl="0" indent="-342900" algn="l">
                        <a:lnSpc>
                          <a:spcPct val="107000"/>
                        </a:lnSpc>
                        <a:spcAft>
                          <a:spcPts val="45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Compensazione costo effettivo pasto alunni </a:t>
                      </a:r>
                    </a:p>
                    <a:p>
                      <a:pPr marL="342900" marR="45720" lvl="0" indent="-342900" algn="l">
                        <a:lnSpc>
                          <a:spcPct val="113000"/>
                        </a:lnSpc>
                        <a:spcAft>
                          <a:spcPts val="6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Pasti gratuiti per insegnanti ed educatori in assistenza</a:t>
                      </a:r>
                    </a:p>
                    <a:p>
                      <a:pPr marL="342900" marR="45720" lvl="0" indent="-342900" algn="l">
                        <a:lnSpc>
                          <a:spcPct val="113000"/>
                        </a:lnSpc>
                        <a:spcAft>
                          <a:spcPts val="6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Integrazioni per agevolazione costo pasto alunni residenti richiedenti. </a:t>
                      </a:r>
                    </a:p>
                    <a:p>
                      <a:pPr marL="228600" marR="45720" indent="-12700" algn="l">
                        <a:lnSpc>
                          <a:spcPct val="113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marL="228600" marR="45720" indent="-12700" algn="l">
                        <a:lnSpc>
                          <a:spcPct val="113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Domande pervenute e concesse per un totale di 48 alunni (a.s.2023/2024 concesse: n. 53 alunni) </a:t>
                      </a:r>
                    </a:p>
                    <a:p>
                      <a:pPr marL="271145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271145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*stima </a:t>
                      </a:r>
                      <a:endParaRPr lang="it-IT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marR="366395" indent="-12700" algn="l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6350" marR="27940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€ 10.984,07*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08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/>
                </a:tc>
                <a:tc>
                  <a:txBody>
                    <a:bodyPr/>
                    <a:lstStyle/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6350" marR="2730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€ 17.260,68*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5715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it-IT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/>
                </a:tc>
                <a:extLst>
                  <a:ext uri="{0D108BD9-81ED-4DB2-BD59-A6C34878D82A}">
                    <a16:rowId xmlns:a16="http://schemas.microsoft.com/office/drawing/2014/main" val="589962853"/>
                  </a:ext>
                </a:extLst>
              </a:tr>
              <a:tr h="552809">
                <a:tc>
                  <a:txBody>
                    <a:bodyPr/>
                    <a:lstStyle/>
                    <a:p>
                      <a:pPr marL="6350" marR="36639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TOTALE </a:t>
                      </a:r>
                      <a:endParaRPr lang="it-IT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 anchor="ctr"/>
                </a:tc>
                <a:tc gridSpan="2">
                  <a:txBody>
                    <a:bodyPr/>
                    <a:lstStyle/>
                    <a:p>
                      <a:pPr marL="6350" marR="29845" indent="-12700" algn="ctr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it-IT" sz="1400" dirty="0">
                          <a:solidFill>
                            <a:srgbClr val="002060"/>
                          </a:solidFill>
                          <a:effectLst/>
                        </a:rPr>
                        <a:t>€ 28.244,75* </a:t>
                      </a:r>
                      <a:endParaRPr lang="it-IT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436" marR="53409" marT="27285" marB="2903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90265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B875BA5-FCCA-04F3-1746-58BC6C61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179CDF"/>
                </a:solidFill>
                <a:latin typeface="Comic Sans MS" panose="030F0702030302020204" pitchFamily="66" charset="0"/>
              </a:rPr>
              <a:t>Assessore alle politiche educative ed istruzione Comune di Ponteranica </a:t>
            </a:r>
            <a:endParaRPr lang="en-US" sz="1200" dirty="0">
              <a:solidFill>
                <a:srgbClr val="179CDF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B93FAF5-88D0-CCD4-11D0-19AA841C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9EDB58C-168F-609A-6DDB-AFD8602AE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0" y="5934859"/>
            <a:ext cx="454659" cy="57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177627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957</TotalTime>
  <Words>1008</Words>
  <Application>Microsoft Office PowerPoint</Application>
  <PresentationFormat>Widescreen</PresentationFormat>
  <Paragraphs>181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Trebuchet MS</vt:lpstr>
      <vt:lpstr>Wingdings</vt:lpstr>
      <vt:lpstr>Wingdings 3</vt:lpstr>
      <vt:lpstr>Sfaccettatura</vt:lpstr>
      <vt:lpstr>PIANO DIRITTO ALLO STUDIO 2024/2025</vt:lpstr>
      <vt:lpstr>È un documento che raccoglie e spiega tutte le progettualità presenti sul territorio, declinate per agenzie educative, scuole ed amministrazione.  Il ruolo dell’Amministrazione comunale è essere coordinatore e sostenitore delle risorse del territorio e creare una comunità educante. L’ammontare degli interventi del PDS supera i 710.000€. </vt:lpstr>
      <vt:lpstr>Presentazione standard di PowerPoint</vt:lpstr>
      <vt:lpstr>  INFANZIA </vt:lpstr>
      <vt:lpstr>Presentazione standard di PowerPoint</vt:lpstr>
      <vt:lpstr>Presentazione standard di PowerPoint</vt:lpstr>
      <vt:lpstr>ISTITUTO COMPRENSIVO </vt:lpstr>
      <vt:lpstr>Presentazione standard di PowerPoint</vt:lpstr>
      <vt:lpstr>MENSA SCOLASTICA</vt:lpstr>
      <vt:lpstr>TRASPORTO</vt:lpstr>
      <vt:lpstr>BORSE DI STUDIO</vt:lpstr>
      <vt:lpstr>SOSTEGNO  PARI OPPORTUNITÀ FORMATIVE</vt:lpstr>
      <vt:lpstr>Presentazione standard di PowerPoint</vt:lpstr>
      <vt:lpstr>POLITICHE GIOVANILI </vt:lpstr>
      <vt:lpstr>Ringraziamenti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Parietti</dc:creator>
  <cp:lastModifiedBy>Roberta Parietti</cp:lastModifiedBy>
  <cp:revision>59</cp:revision>
  <dcterms:created xsi:type="dcterms:W3CDTF">2024-09-23T15:45:07Z</dcterms:created>
  <dcterms:modified xsi:type="dcterms:W3CDTF">2024-10-10T14:22:33Z</dcterms:modified>
</cp:coreProperties>
</file>